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06" r:id="rId2"/>
    <p:sldId id="269" r:id="rId3"/>
    <p:sldId id="256" r:id="rId4"/>
    <p:sldId id="267" r:id="rId5"/>
    <p:sldId id="384" r:id="rId6"/>
    <p:sldId id="385" r:id="rId7"/>
    <p:sldId id="386" r:id="rId8"/>
    <p:sldId id="388" r:id="rId9"/>
    <p:sldId id="277" r:id="rId10"/>
    <p:sldId id="391" r:id="rId11"/>
    <p:sldId id="390" r:id="rId12"/>
    <p:sldId id="349" r:id="rId13"/>
    <p:sldId id="261" r:id="rId14"/>
    <p:sldId id="293" r:id="rId15"/>
    <p:sldId id="392" r:id="rId16"/>
    <p:sldId id="294" r:id="rId17"/>
    <p:sldId id="393" r:id="rId18"/>
    <p:sldId id="351" r:id="rId19"/>
    <p:sldId id="334" r:id="rId20"/>
    <p:sldId id="389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F50E7A29-14EC-A74C-8115-EFF96D771BD2}">
          <p14:sldIdLst>
            <p14:sldId id="306"/>
            <p14:sldId id="269"/>
            <p14:sldId id="256"/>
            <p14:sldId id="267"/>
            <p14:sldId id="384"/>
            <p14:sldId id="385"/>
            <p14:sldId id="386"/>
            <p14:sldId id="388"/>
            <p14:sldId id="277"/>
            <p14:sldId id="391"/>
            <p14:sldId id="390"/>
            <p14:sldId id="349"/>
            <p14:sldId id="261"/>
            <p14:sldId id="293"/>
            <p14:sldId id="392"/>
            <p14:sldId id="294"/>
            <p14:sldId id="393"/>
            <p14:sldId id="351"/>
            <p14:sldId id="334"/>
            <p14:sldId id="389"/>
            <p14:sldId id="27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C06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8" autoAdjust="0"/>
    <p:restoredTop sz="95966" autoAdjust="0"/>
  </p:normalViewPr>
  <p:slideViewPr>
    <p:cSldViewPr snapToGrid="0" snapToObjects="1" showGuides="1">
      <p:cViewPr>
        <p:scale>
          <a:sx n="66" d="100"/>
          <a:sy n="66" d="100"/>
        </p:scale>
        <p:origin x="-7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847AB-3B75-FF4A-B0A2-6BEB5C2F7506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9A84A-733A-0C47-AC2B-F0C70F83A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0272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427355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1229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1450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1177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8590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790700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790700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0615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521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56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3536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6699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114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418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107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55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4851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-1166474" y="-880532"/>
            <a:ext cx="14709214" cy="871757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419600" y="1614703"/>
            <a:ext cx="3352800" cy="362859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9361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889157" y="2122885"/>
            <a:ext cx="2413686" cy="261223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1397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2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208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150471" y="3677974"/>
            <a:ext cx="1664796" cy="166479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29533" y="2062480"/>
            <a:ext cx="2733042" cy="273304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819563" y="1546995"/>
            <a:ext cx="1531486" cy="153148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50253" y="2679727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082385" y="2062480"/>
            <a:ext cx="1120114" cy="1120113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82385" y="602811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26801" y="4953054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206002" y="3263819"/>
            <a:ext cx="1557048" cy="155704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27753" y="898626"/>
            <a:ext cx="1313316" cy="131331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1516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897929" y="685910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95501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321378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2782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666997" y="-1397285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492336" y="4643919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166969" y="4330199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228614" y="659614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428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111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9781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562590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335603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8108616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911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95441" y="1373274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7555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474029" y="1151096"/>
            <a:ext cx="3243942" cy="351078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6745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1" y="0"/>
            <a:ext cx="55111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10555" y="2562589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7624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1301629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0 w 8116779"/>
              <a:gd name="connsiteY3" fmla="*/ 1301629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3118073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6799278 w 8116779"/>
              <a:gd name="connsiteY3" fmla="*/ 0 h 4419704"/>
              <a:gd name="connsiteX4" fmla="*/ 6880799 w 8116779"/>
              <a:gd name="connsiteY4" fmla="*/ 0 h 4419704"/>
              <a:gd name="connsiteX5" fmla="*/ 6908107 w 8116779"/>
              <a:gd name="connsiteY5" fmla="*/ 3274 h 4419704"/>
              <a:gd name="connsiteX6" fmla="*/ 7102842 w 8116779"/>
              <a:gd name="connsiteY6" fmla="*/ 26396 h 4419704"/>
              <a:gd name="connsiteX7" fmla="*/ 7597553 w 8116779"/>
              <a:gd name="connsiteY7" fmla="*/ 291168 h 4419704"/>
              <a:gd name="connsiteX8" fmla="*/ 7837931 w 8116779"/>
              <a:gd name="connsiteY8" fmla="*/ 629807 h 4419704"/>
              <a:gd name="connsiteX9" fmla="*/ 8005359 w 8116779"/>
              <a:gd name="connsiteY9" fmla="*/ 1103903 h 4419704"/>
              <a:gd name="connsiteX10" fmla="*/ 8076516 w 8116779"/>
              <a:gd name="connsiteY10" fmla="*/ 1510680 h 4419704"/>
              <a:gd name="connsiteX11" fmla="*/ 8104819 w 8116779"/>
              <a:gd name="connsiteY11" fmla="*/ 1839293 h 4419704"/>
              <a:gd name="connsiteX12" fmla="*/ 8114786 w 8116779"/>
              <a:gd name="connsiteY12" fmla="*/ 2165449 h 4419704"/>
              <a:gd name="connsiteX13" fmla="*/ 8116779 w 8116779"/>
              <a:gd name="connsiteY13" fmla="*/ 2182025 h 4419704"/>
              <a:gd name="connsiteX14" fmla="*/ 8116779 w 8116779"/>
              <a:gd name="connsiteY14" fmla="*/ 2237680 h 4419704"/>
              <a:gd name="connsiteX15" fmla="*/ 8114786 w 8116779"/>
              <a:gd name="connsiteY15" fmla="*/ 2261619 h 4419704"/>
              <a:gd name="connsiteX16" fmla="*/ 8098840 w 8116779"/>
              <a:gd name="connsiteY16" fmla="*/ 2676581 h 4419704"/>
              <a:gd name="connsiteX17" fmla="*/ 8035059 w 8116779"/>
              <a:gd name="connsiteY17" fmla="*/ 3176458 h 4419704"/>
              <a:gd name="connsiteX18" fmla="*/ 7905501 w 8116779"/>
              <a:gd name="connsiteY18" fmla="*/ 3636229 h 4419704"/>
              <a:gd name="connsiteX19" fmla="*/ 7690435 w 8116779"/>
              <a:gd name="connsiteY19" fmla="*/ 4021930 h 4419704"/>
              <a:gd name="connsiteX20" fmla="*/ 7183567 w 8116779"/>
              <a:gd name="connsiteY20" fmla="*/ 4369574 h 4419704"/>
              <a:gd name="connsiteX21" fmla="*/ 6937605 w 8116779"/>
              <a:gd name="connsiteY21" fmla="*/ 4412746 h 4419704"/>
              <a:gd name="connsiteX22" fmla="*/ 6884587 w 8116779"/>
              <a:gd name="connsiteY22" fmla="*/ 4419704 h 4419704"/>
              <a:gd name="connsiteX23" fmla="*/ 6799278 w 8116779"/>
              <a:gd name="connsiteY23" fmla="*/ 4419704 h 4419704"/>
              <a:gd name="connsiteX24" fmla="*/ 6764597 w 8116779"/>
              <a:gd name="connsiteY24" fmla="*/ 4414180 h 4419704"/>
              <a:gd name="connsiteX25" fmla="*/ 6365957 w 8116779"/>
              <a:gd name="connsiteY25" fmla="*/ 4350749 h 4419704"/>
              <a:gd name="connsiteX26" fmla="*/ 5846930 w 8116779"/>
              <a:gd name="connsiteY26" fmla="*/ 4169049 h 4419704"/>
              <a:gd name="connsiteX27" fmla="*/ 5137152 w 8116779"/>
              <a:gd name="connsiteY27" fmla="*/ 3798490 h 4419704"/>
              <a:gd name="connsiteX28" fmla="*/ 4502121 w 8116779"/>
              <a:gd name="connsiteY28" fmla="*/ 3354883 h 4419704"/>
              <a:gd name="connsiteX29" fmla="*/ 4130192 w 8116779"/>
              <a:gd name="connsiteY29" fmla="*/ 2985347 h 4419704"/>
              <a:gd name="connsiteX30" fmla="*/ 3906953 w 8116779"/>
              <a:gd name="connsiteY30" fmla="*/ 2629927 h 4419704"/>
              <a:gd name="connsiteX31" fmla="*/ 3817859 w 8116779"/>
              <a:gd name="connsiteY31" fmla="*/ 2298246 h 4419704"/>
              <a:gd name="connsiteX32" fmla="*/ 3811479 w 8116779"/>
              <a:gd name="connsiteY32" fmla="*/ 2241363 h 4419704"/>
              <a:gd name="connsiteX33" fmla="*/ 3811479 w 8116779"/>
              <a:gd name="connsiteY33" fmla="*/ 2174659 h 4419704"/>
              <a:gd name="connsiteX34" fmla="*/ 3814470 w 8116779"/>
              <a:gd name="connsiteY34" fmla="*/ 2158288 h 4419704"/>
              <a:gd name="connsiteX35" fmla="*/ 3825034 w 8116779"/>
              <a:gd name="connsiteY35" fmla="*/ 2060687 h 4419704"/>
              <a:gd name="connsiteX36" fmla="*/ 3950207 w 8116779"/>
              <a:gd name="connsiteY36" fmla="*/ 1696061 h 4419704"/>
              <a:gd name="connsiteX37" fmla="*/ 4246992 w 8116779"/>
              <a:gd name="connsiteY37" fmla="*/ 1297060 h 4419704"/>
              <a:gd name="connsiteX38" fmla="*/ 4653605 w 8116779"/>
              <a:gd name="connsiteY38" fmla="*/ 940210 h 4419704"/>
              <a:gd name="connsiteX39" fmla="*/ 5725146 w 8116779"/>
              <a:gd name="connsiteY39" fmla="*/ 301195 h 4419704"/>
              <a:gd name="connsiteX40" fmla="*/ 6351607 w 8116779"/>
              <a:gd name="connsiteY40" fmla="*/ 68750 h 4419704"/>
              <a:gd name="connsiteX41" fmla="*/ 6777552 w 8116779"/>
              <a:gd name="connsiteY41" fmla="*/ 3069 h 4419704"/>
              <a:gd name="connsiteX42" fmla="*/ 6799278 w 8116779"/>
              <a:gd name="connsiteY42" fmla="*/ 0 h 4419704"/>
              <a:gd name="connsiteX0" fmla="*/ 2987799 w 4305300"/>
              <a:gd name="connsiteY0" fmla="*/ 0 h 4419704"/>
              <a:gd name="connsiteX1" fmla="*/ 3069320 w 4305300"/>
              <a:gd name="connsiteY1" fmla="*/ 0 h 4419704"/>
              <a:gd name="connsiteX2" fmla="*/ 3096628 w 4305300"/>
              <a:gd name="connsiteY2" fmla="*/ 3274 h 4419704"/>
              <a:gd name="connsiteX3" fmla="*/ 3291363 w 4305300"/>
              <a:gd name="connsiteY3" fmla="*/ 26396 h 4419704"/>
              <a:gd name="connsiteX4" fmla="*/ 3786074 w 4305300"/>
              <a:gd name="connsiteY4" fmla="*/ 291168 h 4419704"/>
              <a:gd name="connsiteX5" fmla="*/ 4026452 w 4305300"/>
              <a:gd name="connsiteY5" fmla="*/ 629807 h 4419704"/>
              <a:gd name="connsiteX6" fmla="*/ 4193880 w 4305300"/>
              <a:gd name="connsiteY6" fmla="*/ 1103903 h 4419704"/>
              <a:gd name="connsiteX7" fmla="*/ 4265037 w 4305300"/>
              <a:gd name="connsiteY7" fmla="*/ 1510680 h 4419704"/>
              <a:gd name="connsiteX8" fmla="*/ 4293340 w 4305300"/>
              <a:gd name="connsiteY8" fmla="*/ 1839293 h 4419704"/>
              <a:gd name="connsiteX9" fmla="*/ 4303307 w 4305300"/>
              <a:gd name="connsiteY9" fmla="*/ 2165449 h 4419704"/>
              <a:gd name="connsiteX10" fmla="*/ 4305300 w 4305300"/>
              <a:gd name="connsiteY10" fmla="*/ 2182025 h 4419704"/>
              <a:gd name="connsiteX11" fmla="*/ 4305300 w 4305300"/>
              <a:gd name="connsiteY11" fmla="*/ 2237680 h 4419704"/>
              <a:gd name="connsiteX12" fmla="*/ 4303307 w 4305300"/>
              <a:gd name="connsiteY12" fmla="*/ 2261619 h 4419704"/>
              <a:gd name="connsiteX13" fmla="*/ 4287361 w 4305300"/>
              <a:gd name="connsiteY13" fmla="*/ 2676581 h 4419704"/>
              <a:gd name="connsiteX14" fmla="*/ 4223580 w 4305300"/>
              <a:gd name="connsiteY14" fmla="*/ 3176458 h 4419704"/>
              <a:gd name="connsiteX15" fmla="*/ 4094022 w 4305300"/>
              <a:gd name="connsiteY15" fmla="*/ 3636229 h 4419704"/>
              <a:gd name="connsiteX16" fmla="*/ 3878956 w 4305300"/>
              <a:gd name="connsiteY16" fmla="*/ 4021930 h 4419704"/>
              <a:gd name="connsiteX17" fmla="*/ 3372088 w 4305300"/>
              <a:gd name="connsiteY17" fmla="*/ 4369574 h 4419704"/>
              <a:gd name="connsiteX18" fmla="*/ 3126126 w 4305300"/>
              <a:gd name="connsiteY18" fmla="*/ 4412746 h 4419704"/>
              <a:gd name="connsiteX19" fmla="*/ 3073108 w 4305300"/>
              <a:gd name="connsiteY19" fmla="*/ 4419704 h 4419704"/>
              <a:gd name="connsiteX20" fmla="*/ 2987799 w 4305300"/>
              <a:gd name="connsiteY20" fmla="*/ 4419704 h 4419704"/>
              <a:gd name="connsiteX21" fmla="*/ 2953118 w 4305300"/>
              <a:gd name="connsiteY21" fmla="*/ 4414180 h 4419704"/>
              <a:gd name="connsiteX22" fmla="*/ 2554478 w 4305300"/>
              <a:gd name="connsiteY22" fmla="*/ 4350749 h 4419704"/>
              <a:gd name="connsiteX23" fmla="*/ 2035451 w 4305300"/>
              <a:gd name="connsiteY23" fmla="*/ 4169049 h 4419704"/>
              <a:gd name="connsiteX24" fmla="*/ 1325673 w 4305300"/>
              <a:gd name="connsiteY24" fmla="*/ 3798490 h 4419704"/>
              <a:gd name="connsiteX25" fmla="*/ 690642 w 4305300"/>
              <a:gd name="connsiteY25" fmla="*/ 3354883 h 4419704"/>
              <a:gd name="connsiteX26" fmla="*/ 318713 w 4305300"/>
              <a:gd name="connsiteY26" fmla="*/ 2985347 h 4419704"/>
              <a:gd name="connsiteX27" fmla="*/ 95474 w 4305300"/>
              <a:gd name="connsiteY27" fmla="*/ 2629927 h 4419704"/>
              <a:gd name="connsiteX28" fmla="*/ 6380 w 4305300"/>
              <a:gd name="connsiteY28" fmla="*/ 2298246 h 4419704"/>
              <a:gd name="connsiteX29" fmla="*/ 0 w 4305300"/>
              <a:gd name="connsiteY29" fmla="*/ 2241363 h 4419704"/>
              <a:gd name="connsiteX30" fmla="*/ 0 w 4305300"/>
              <a:gd name="connsiteY30" fmla="*/ 2174659 h 4419704"/>
              <a:gd name="connsiteX31" fmla="*/ 2991 w 4305300"/>
              <a:gd name="connsiteY31" fmla="*/ 2158288 h 4419704"/>
              <a:gd name="connsiteX32" fmla="*/ 13555 w 4305300"/>
              <a:gd name="connsiteY32" fmla="*/ 2060687 h 4419704"/>
              <a:gd name="connsiteX33" fmla="*/ 138728 w 4305300"/>
              <a:gd name="connsiteY33" fmla="*/ 1696061 h 4419704"/>
              <a:gd name="connsiteX34" fmla="*/ 435513 w 4305300"/>
              <a:gd name="connsiteY34" fmla="*/ 1297060 h 4419704"/>
              <a:gd name="connsiteX35" fmla="*/ 842126 w 4305300"/>
              <a:gd name="connsiteY35" fmla="*/ 940210 h 4419704"/>
              <a:gd name="connsiteX36" fmla="*/ 1913667 w 4305300"/>
              <a:gd name="connsiteY36" fmla="*/ 301195 h 4419704"/>
              <a:gd name="connsiteX37" fmla="*/ 2540128 w 4305300"/>
              <a:gd name="connsiteY37" fmla="*/ 68750 h 4419704"/>
              <a:gd name="connsiteX38" fmla="*/ 2966073 w 4305300"/>
              <a:gd name="connsiteY38" fmla="*/ 3069 h 4419704"/>
              <a:gd name="connsiteX39" fmla="*/ 2987799 w 4305300"/>
              <a:gd name="connsiteY39" fmla="*/ 0 h 441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984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185204" y="2603343"/>
            <a:ext cx="1695193" cy="1651313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0491" y="2603343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455780" y="2603343"/>
            <a:ext cx="1695193" cy="1651313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049916" y="2603344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Shape 3937"/>
          <p:cNvSpPr/>
          <p:nvPr userDrawn="1"/>
        </p:nvSpPr>
        <p:spPr>
          <a:xfrm>
            <a:off x="16511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hape 3937"/>
          <p:cNvSpPr/>
          <p:nvPr userDrawn="1"/>
        </p:nvSpPr>
        <p:spPr>
          <a:xfrm flipH="1">
            <a:off x="102617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254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7832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6669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5295441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964213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138298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448091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413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967908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69769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427477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15726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887046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967908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69769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5427477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15726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8887046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2501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944427" y="2264229"/>
            <a:ext cx="2152484" cy="232954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564003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928335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7461698" y="821256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7461698" y="4826844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64003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928335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217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1790700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412671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5034642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223657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2601686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4019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266951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1802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2728022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448300" y="4694044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30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734542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317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542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128" userDrawn="1">
          <p15:clr>
            <a:srgbClr val="FBAE40"/>
          </p15:clr>
        </p15:guide>
        <p15:guide id="4" pos="6552" userDrawn="1">
          <p15:clr>
            <a:srgbClr val="FBAE40"/>
          </p15:clr>
        </p15:guide>
        <p15:guide id="5" orient="horz" pos="480" userDrawn="1">
          <p15:clr>
            <a:srgbClr val="FBAE40"/>
          </p15:clr>
        </p15:guide>
        <p15:guide id="6" orient="horz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300984" y="4215384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2553" y="3076055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685085" y="820709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0487042" y="-311247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61" y="2213356"/>
            <a:ext cx="5203862" cy="3360312"/>
          </a:xfrm>
          <a:prstGeom prst="rect">
            <a:avLst/>
          </a:prstGeom>
        </p:spPr>
      </p:pic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016275" y="1791063"/>
            <a:ext cx="1901952" cy="393192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3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1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</p:bld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85" y="2603823"/>
            <a:ext cx="2042125" cy="3948638"/>
          </a:xfrm>
          <a:prstGeom prst="rect">
            <a:avLst/>
          </a:prstGeom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763248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73" y="2603823"/>
            <a:ext cx="2042125" cy="3948638"/>
          </a:xfrm>
          <a:prstGeom prst="rect">
            <a:avLst/>
          </a:prstGeom>
          <a:effectLst/>
        </p:spPr>
      </p:pic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198536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23" y="2406391"/>
            <a:ext cx="2246337" cy="4343502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17303" y="3697630"/>
            <a:ext cx="1398958" cy="17402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0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9075" y="98779"/>
            <a:ext cx="4939393" cy="6858000"/>
          </a:xfrm>
          <a:prstGeom prst="rect">
            <a:avLst/>
          </a:prstGeom>
          <a:effectLst/>
        </p:spPr>
      </p:pic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396540" y="1546000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4808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3416531"/>
            <a:ext cx="10058400" cy="6030254"/>
          </a:xfrm>
          <a:prstGeom prst="rect">
            <a:avLst/>
          </a:prstGeom>
          <a:effectLst/>
        </p:spPr>
      </p:pic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235209" y="3875315"/>
            <a:ext cx="7725220" cy="479515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649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07" y="1887002"/>
            <a:ext cx="6641556" cy="3899528"/>
          </a:xfrm>
          <a:prstGeom prst="rect">
            <a:avLst/>
          </a:prstGeom>
          <a:effectLst/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66128" y="2131266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7849085" y="5426678"/>
            <a:ext cx="660400" cy="1389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682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294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6521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3922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661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7049" y="1415144"/>
            <a:ext cx="2657902" cy="2657900"/>
          </a:xfrm>
          <a:custGeom>
            <a:avLst/>
            <a:gdLst>
              <a:gd name="connsiteX0" fmla="*/ 1328951 w 2657902"/>
              <a:gd name="connsiteY0" fmla="*/ 2174679 h 2657900"/>
              <a:gd name="connsiteX1" fmla="*/ 1389369 w 2657902"/>
              <a:gd name="connsiteY1" fmla="*/ 2235097 h 2657900"/>
              <a:gd name="connsiteX2" fmla="*/ 1328951 w 2657902"/>
              <a:gd name="connsiteY2" fmla="*/ 2295515 h 2657900"/>
              <a:gd name="connsiteX3" fmla="*/ 1268533 w 2657902"/>
              <a:gd name="connsiteY3" fmla="*/ 2235097 h 2657900"/>
              <a:gd name="connsiteX4" fmla="*/ 1328951 w 2657902"/>
              <a:gd name="connsiteY4" fmla="*/ 2174679 h 2657900"/>
              <a:gd name="connsiteX5" fmla="*/ 1774553 w 2657902"/>
              <a:gd name="connsiteY5" fmla="*/ 2053735 h 2657900"/>
              <a:gd name="connsiteX6" fmla="*/ 1834322 w 2657902"/>
              <a:gd name="connsiteY6" fmla="*/ 2083498 h 2657900"/>
              <a:gd name="connsiteX7" fmla="*/ 1812173 w 2657902"/>
              <a:gd name="connsiteY7" fmla="*/ 2165943 h 2657900"/>
              <a:gd name="connsiteX8" fmla="*/ 1729728 w 2657902"/>
              <a:gd name="connsiteY8" fmla="*/ 2143793 h 2657900"/>
              <a:gd name="connsiteX9" fmla="*/ 1751754 w 2657902"/>
              <a:gd name="connsiteY9" fmla="*/ 2061349 h 2657900"/>
              <a:gd name="connsiteX10" fmla="*/ 1774553 w 2657902"/>
              <a:gd name="connsiteY10" fmla="*/ 2053735 h 2657900"/>
              <a:gd name="connsiteX11" fmla="*/ 883401 w 2657902"/>
              <a:gd name="connsiteY11" fmla="*/ 2053735 h 2657900"/>
              <a:gd name="connsiteX12" fmla="*/ 906148 w 2657902"/>
              <a:gd name="connsiteY12" fmla="*/ 2061349 h 2657900"/>
              <a:gd name="connsiteX13" fmla="*/ 928174 w 2657902"/>
              <a:gd name="connsiteY13" fmla="*/ 2143793 h 2657900"/>
              <a:gd name="connsiteX14" fmla="*/ 845730 w 2657902"/>
              <a:gd name="connsiteY14" fmla="*/ 2165943 h 2657900"/>
              <a:gd name="connsiteX15" fmla="*/ 823581 w 2657902"/>
              <a:gd name="connsiteY15" fmla="*/ 2083498 h 2657900"/>
              <a:gd name="connsiteX16" fmla="*/ 883401 w 2657902"/>
              <a:gd name="connsiteY16" fmla="*/ 2053735 h 2657900"/>
              <a:gd name="connsiteX17" fmla="*/ 2121102 w 2657902"/>
              <a:gd name="connsiteY17" fmla="*/ 1722042 h 2657900"/>
              <a:gd name="connsiteX18" fmla="*/ 2143795 w 2657902"/>
              <a:gd name="connsiteY18" fmla="*/ 1729727 h 2657900"/>
              <a:gd name="connsiteX19" fmla="*/ 2165944 w 2657902"/>
              <a:gd name="connsiteY19" fmla="*/ 1812171 h 2657900"/>
              <a:gd name="connsiteX20" fmla="*/ 2083500 w 2657902"/>
              <a:gd name="connsiteY20" fmla="*/ 1834320 h 2657900"/>
              <a:gd name="connsiteX21" fmla="*/ 2061351 w 2657902"/>
              <a:gd name="connsiteY21" fmla="*/ 1751753 h 2657900"/>
              <a:gd name="connsiteX22" fmla="*/ 2121102 w 2657902"/>
              <a:gd name="connsiteY22" fmla="*/ 1722042 h 2657900"/>
              <a:gd name="connsiteX23" fmla="*/ 536801 w 2657902"/>
              <a:gd name="connsiteY23" fmla="*/ 1722042 h 2657900"/>
              <a:gd name="connsiteX24" fmla="*/ 596552 w 2657902"/>
              <a:gd name="connsiteY24" fmla="*/ 1751753 h 2657900"/>
              <a:gd name="connsiteX25" fmla="*/ 574402 w 2657902"/>
              <a:gd name="connsiteY25" fmla="*/ 1834320 h 2657900"/>
              <a:gd name="connsiteX26" fmla="*/ 491958 w 2657902"/>
              <a:gd name="connsiteY26" fmla="*/ 1812171 h 2657900"/>
              <a:gd name="connsiteX27" fmla="*/ 514107 w 2657902"/>
              <a:gd name="connsiteY27" fmla="*/ 1729727 h 2657900"/>
              <a:gd name="connsiteX28" fmla="*/ 536801 w 2657902"/>
              <a:gd name="connsiteY28" fmla="*/ 1722042 h 2657900"/>
              <a:gd name="connsiteX29" fmla="*/ 2235099 w 2657902"/>
              <a:gd name="connsiteY29" fmla="*/ 1268532 h 2657900"/>
              <a:gd name="connsiteX30" fmla="*/ 2295517 w 2657902"/>
              <a:gd name="connsiteY30" fmla="*/ 1328950 h 2657900"/>
              <a:gd name="connsiteX31" fmla="*/ 2235099 w 2657902"/>
              <a:gd name="connsiteY31" fmla="*/ 1389368 h 2657900"/>
              <a:gd name="connsiteX32" fmla="*/ 2174681 w 2657902"/>
              <a:gd name="connsiteY32" fmla="*/ 1328950 h 2657900"/>
              <a:gd name="connsiteX33" fmla="*/ 2235099 w 2657902"/>
              <a:gd name="connsiteY33" fmla="*/ 1268532 h 2657900"/>
              <a:gd name="connsiteX34" fmla="*/ 422804 w 2657902"/>
              <a:gd name="connsiteY34" fmla="*/ 1268532 h 2657900"/>
              <a:gd name="connsiteX35" fmla="*/ 483222 w 2657902"/>
              <a:gd name="connsiteY35" fmla="*/ 1328950 h 2657900"/>
              <a:gd name="connsiteX36" fmla="*/ 422804 w 2657902"/>
              <a:gd name="connsiteY36" fmla="*/ 1389368 h 2657900"/>
              <a:gd name="connsiteX37" fmla="*/ 362385 w 2657902"/>
              <a:gd name="connsiteY37" fmla="*/ 1328950 h 2657900"/>
              <a:gd name="connsiteX38" fmla="*/ 422804 w 2657902"/>
              <a:gd name="connsiteY38" fmla="*/ 1268532 h 2657900"/>
              <a:gd name="connsiteX39" fmla="*/ 1328951 w 2657902"/>
              <a:gd name="connsiteY39" fmla="*/ 1208114 h 2657900"/>
              <a:gd name="connsiteX40" fmla="*/ 1208115 w 2657902"/>
              <a:gd name="connsiteY40" fmla="*/ 1328950 h 2657900"/>
              <a:gd name="connsiteX41" fmla="*/ 1328951 w 2657902"/>
              <a:gd name="connsiteY41" fmla="*/ 1449786 h 2657900"/>
              <a:gd name="connsiteX42" fmla="*/ 1449787 w 2657902"/>
              <a:gd name="connsiteY42" fmla="*/ 1328950 h 2657900"/>
              <a:gd name="connsiteX43" fmla="*/ 1328951 w 2657902"/>
              <a:gd name="connsiteY43" fmla="*/ 1208114 h 2657900"/>
              <a:gd name="connsiteX44" fmla="*/ 2106194 w 2657902"/>
              <a:gd name="connsiteY44" fmla="*/ 815914 h 2657900"/>
              <a:gd name="connsiteX45" fmla="*/ 2165944 w 2657902"/>
              <a:gd name="connsiteY45" fmla="*/ 845729 h 2657900"/>
              <a:gd name="connsiteX46" fmla="*/ 2143795 w 2657902"/>
              <a:gd name="connsiteY46" fmla="*/ 928173 h 2657900"/>
              <a:gd name="connsiteX47" fmla="*/ 2061351 w 2657902"/>
              <a:gd name="connsiteY47" fmla="*/ 906147 h 2657900"/>
              <a:gd name="connsiteX48" fmla="*/ 2083500 w 2657902"/>
              <a:gd name="connsiteY48" fmla="*/ 823580 h 2657900"/>
              <a:gd name="connsiteX49" fmla="*/ 2106194 w 2657902"/>
              <a:gd name="connsiteY49" fmla="*/ 815914 h 2657900"/>
              <a:gd name="connsiteX50" fmla="*/ 551657 w 2657902"/>
              <a:gd name="connsiteY50" fmla="*/ 815914 h 2657900"/>
              <a:gd name="connsiteX51" fmla="*/ 574402 w 2657902"/>
              <a:gd name="connsiteY51" fmla="*/ 823580 h 2657900"/>
              <a:gd name="connsiteX52" fmla="*/ 596552 w 2657902"/>
              <a:gd name="connsiteY52" fmla="*/ 906147 h 2657900"/>
              <a:gd name="connsiteX53" fmla="*/ 514107 w 2657902"/>
              <a:gd name="connsiteY53" fmla="*/ 928173 h 2657900"/>
              <a:gd name="connsiteX54" fmla="*/ 491958 w 2657902"/>
              <a:gd name="connsiteY54" fmla="*/ 845729 h 2657900"/>
              <a:gd name="connsiteX55" fmla="*/ 551657 w 2657902"/>
              <a:gd name="connsiteY55" fmla="*/ 815914 h 2657900"/>
              <a:gd name="connsiteX56" fmla="*/ 1789479 w 2657902"/>
              <a:gd name="connsiteY56" fmla="*/ 484344 h 2657900"/>
              <a:gd name="connsiteX57" fmla="*/ 1812173 w 2657902"/>
              <a:gd name="connsiteY57" fmla="*/ 491958 h 2657900"/>
              <a:gd name="connsiteX58" fmla="*/ 1834322 w 2657902"/>
              <a:gd name="connsiteY58" fmla="*/ 574525 h 2657900"/>
              <a:gd name="connsiteX59" fmla="*/ 1751754 w 2657902"/>
              <a:gd name="connsiteY59" fmla="*/ 596551 h 2657900"/>
              <a:gd name="connsiteX60" fmla="*/ 1729728 w 2657902"/>
              <a:gd name="connsiteY60" fmla="*/ 514107 h 2657900"/>
              <a:gd name="connsiteX61" fmla="*/ 1789479 w 2657902"/>
              <a:gd name="connsiteY61" fmla="*/ 484344 h 2657900"/>
              <a:gd name="connsiteX62" fmla="*/ 868475 w 2657902"/>
              <a:gd name="connsiteY62" fmla="*/ 484344 h 2657900"/>
              <a:gd name="connsiteX63" fmla="*/ 928174 w 2657902"/>
              <a:gd name="connsiteY63" fmla="*/ 514107 h 2657900"/>
              <a:gd name="connsiteX64" fmla="*/ 906148 w 2657902"/>
              <a:gd name="connsiteY64" fmla="*/ 596551 h 2657900"/>
              <a:gd name="connsiteX65" fmla="*/ 823581 w 2657902"/>
              <a:gd name="connsiteY65" fmla="*/ 574525 h 2657900"/>
              <a:gd name="connsiteX66" fmla="*/ 845730 w 2657902"/>
              <a:gd name="connsiteY66" fmla="*/ 491958 h 2657900"/>
              <a:gd name="connsiteX67" fmla="*/ 868475 w 2657902"/>
              <a:gd name="connsiteY67" fmla="*/ 484344 h 2657900"/>
              <a:gd name="connsiteX68" fmla="*/ 1328951 w 2657902"/>
              <a:gd name="connsiteY68" fmla="*/ 362385 h 2657900"/>
              <a:gd name="connsiteX69" fmla="*/ 1389369 w 2657902"/>
              <a:gd name="connsiteY69" fmla="*/ 422803 h 2657900"/>
              <a:gd name="connsiteX70" fmla="*/ 1389369 w 2657902"/>
              <a:gd name="connsiteY70" fmla="*/ 1095892 h 2657900"/>
              <a:gd name="connsiteX71" fmla="*/ 1562010 w 2657902"/>
              <a:gd name="connsiteY71" fmla="*/ 1268532 h 2657900"/>
              <a:gd name="connsiteX72" fmla="*/ 1872591 w 2657902"/>
              <a:gd name="connsiteY72" fmla="*/ 1268532 h 2657900"/>
              <a:gd name="connsiteX73" fmla="*/ 1933009 w 2657902"/>
              <a:gd name="connsiteY73" fmla="*/ 1328950 h 2657900"/>
              <a:gd name="connsiteX74" fmla="*/ 1872591 w 2657902"/>
              <a:gd name="connsiteY74" fmla="*/ 1389368 h 2657900"/>
              <a:gd name="connsiteX75" fmla="*/ 1562010 w 2657902"/>
              <a:gd name="connsiteY75" fmla="*/ 1389368 h 2657900"/>
              <a:gd name="connsiteX76" fmla="*/ 1328951 w 2657902"/>
              <a:gd name="connsiteY76" fmla="*/ 1570622 h 2657900"/>
              <a:gd name="connsiteX77" fmla="*/ 1087279 w 2657902"/>
              <a:gd name="connsiteY77" fmla="*/ 1328950 h 2657900"/>
              <a:gd name="connsiteX78" fmla="*/ 1268533 w 2657902"/>
              <a:gd name="connsiteY78" fmla="*/ 1095892 h 2657900"/>
              <a:gd name="connsiteX79" fmla="*/ 1268533 w 2657902"/>
              <a:gd name="connsiteY79" fmla="*/ 422803 h 2657900"/>
              <a:gd name="connsiteX80" fmla="*/ 1328951 w 2657902"/>
              <a:gd name="connsiteY80" fmla="*/ 362385 h 2657900"/>
              <a:gd name="connsiteX81" fmla="*/ 1328951 w 2657902"/>
              <a:gd name="connsiteY81" fmla="*/ 120836 h 2657900"/>
              <a:gd name="connsiteX82" fmla="*/ 120836 w 2657902"/>
              <a:gd name="connsiteY82" fmla="*/ 1328950 h 2657900"/>
              <a:gd name="connsiteX83" fmla="*/ 1328951 w 2657902"/>
              <a:gd name="connsiteY83" fmla="*/ 2537064 h 2657900"/>
              <a:gd name="connsiteX84" fmla="*/ 2537066 w 2657902"/>
              <a:gd name="connsiteY84" fmla="*/ 1328950 h 2657900"/>
              <a:gd name="connsiteX85" fmla="*/ 1328951 w 2657902"/>
              <a:gd name="connsiteY85" fmla="*/ 120836 h 2657900"/>
              <a:gd name="connsiteX86" fmla="*/ 1328951 w 2657902"/>
              <a:gd name="connsiteY86" fmla="*/ 0 h 2657900"/>
              <a:gd name="connsiteX87" fmla="*/ 2657902 w 2657902"/>
              <a:gd name="connsiteY87" fmla="*/ 1328950 h 2657900"/>
              <a:gd name="connsiteX88" fmla="*/ 1328951 w 2657902"/>
              <a:gd name="connsiteY88" fmla="*/ 2657900 h 2657900"/>
              <a:gd name="connsiteX89" fmla="*/ 0 w 2657902"/>
              <a:gd name="connsiteY89" fmla="*/ 1328950 h 2657900"/>
              <a:gd name="connsiteX90" fmla="*/ 1328951 w 2657902"/>
              <a:gd name="connsiteY90" fmla="*/ 0 h 26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57902" h="2657900">
                <a:moveTo>
                  <a:pt x="1328951" y="2174679"/>
                </a:moveTo>
                <a:cubicBezTo>
                  <a:pt x="1362298" y="2174679"/>
                  <a:pt x="1389369" y="2201750"/>
                  <a:pt x="1389369" y="2235097"/>
                </a:cubicBezTo>
                <a:cubicBezTo>
                  <a:pt x="1389369" y="2268444"/>
                  <a:pt x="1362298" y="2295515"/>
                  <a:pt x="1328951" y="2295515"/>
                </a:cubicBezTo>
                <a:cubicBezTo>
                  <a:pt x="1295604" y="2295515"/>
                  <a:pt x="1268533" y="2268444"/>
                  <a:pt x="1268533" y="2235097"/>
                </a:cubicBezTo>
                <a:cubicBezTo>
                  <a:pt x="1268533" y="2201750"/>
                  <a:pt x="1295604" y="2174679"/>
                  <a:pt x="1328951" y="2174679"/>
                </a:cubicBezTo>
                <a:close/>
                <a:moveTo>
                  <a:pt x="1774553" y="2053735"/>
                </a:moveTo>
                <a:cubicBezTo>
                  <a:pt x="1797937" y="2050851"/>
                  <a:pt x="1821770" y="2061811"/>
                  <a:pt x="1834322" y="2083498"/>
                </a:cubicBezTo>
                <a:cubicBezTo>
                  <a:pt x="1850934" y="2112415"/>
                  <a:pt x="1841090" y="2149331"/>
                  <a:pt x="1812173" y="2165943"/>
                </a:cubicBezTo>
                <a:cubicBezTo>
                  <a:pt x="1783379" y="2182677"/>
                  <a:pt x="1746340" y="2172833"/>
                  <a:pt x="1729728" y="2143793"/>
                </a:cubicBezTo>
                <a:cubicBezTo>
                  <a:pt x="1712993" y="2114999"/>
                  <a:pt x="1722837" y="2077961"/>
                  <a:pt x="1751754" y="2061349"/>
                </a:cubicBezTo>
                <a:cubicBezTo>
                  <a:pt x="1759014" y="2057196"/>
                  <a:pt x="1766759" y="2054697"/>
                  <a:pt x="1774553" y="2053735"/>
                </a:cubicBezTo>
                <a:close/>
                <a:moveTo>
                  <a:pt x="883401" y="2053735"/>
                </a:moveTo>
                <a:cubicBezTo>
                  <a:pt x="891189" y="2054697"/>
                  <a:pt x="898919" y="2057196"/>
                  <a:pt x="906148" y="2061349"/>
                </a:cubicBezTo>
                <a:cubicBezTo>
                  <a:pt x="935065" y="2077961"/>
                  <a:pt x="944909" y="2114999"/>
                  <a:pt x="928174" y="2143793"/>
                </a:cubicBezTo>
                <a:cubicBezTo>
                  <a:pt x="911562" y="2172833"/>
                  <a:pt x="874647" y="2182677"/>
                  <a:pt x="845730" y="2165943"/>
                </a:cubicBezTo>
                <a:cubicBezTo>
                  <a:pt x="816813" y="2149331"/>
                  <a:pt x="806969" y="2112415"/>
                  <a:pt x="823581" y="2083498"/>
                </a:cubicBezTo>
                <a:cubicBezTo>
                  <a:pt x="836132" y="2061811"/>
                  <a:pt x="860035" y="2050851"/>
                  <a:pt x="883401" y="2053735"/>
                </a:cubicBezTo>
                <a:close/>
                <a:moveTo>
                  <a:pt x="2121102" y="1722042"/>
                </a:moveTo>
                <a:cubicBezTo>
                  <a:pt x="2128883" y="1723021"/>
                  <a:pt x="2136597" y="1725543"/>
                  <a:pt x="2143795" y="1729727"/>
                </a:cubicBezTo>
                <a:cubicBezTo>
                  <a:pt x="2172712" y="1746339"/>
                  <a:pt x="2182556" y="1783254"/>
                  <a:pt x="2165944" y="1812171"/>
                </a:cubicBezTo>
                <a:cubicBezTo>
                  <a:pt x="2149332" y="1841088"/>
                  <a:pt x="2112294" y="1851055"/>
                  <a:pt x="2083500" y="1834320"/>
                </a:cubicBezTo>
                <a:cubicBezTo>
                  <a:pt x="2054583" y="1817708"/>
                  <a:pt x="2044616" y="1780793"/>
                  <a:pt x="2061351" y="1751753"/>
                </a:cubicBezTo>
                <a:cubicBezTo>
                  <a:pt x="2073810" y="1730065"/>
                  <a:pt x="2097759" y="1719106"/>
                  <a:pt x="2121102" y="1722042"/>
                </a:cubicBezTo>
                <a:close/>
                <a:moveTo>
                  <a:pt x="536801" y="1722042"/>
                </a:moveTo>
                <a:cubicBezTo>
                  <a:pt x="560144" y="1719106"/>
                  <a:pt x="584093" y="1730065"/>
                  <a:pt x="596552" y="1751753"/>
                </a:cubicBezTo>
                <a:cubicBezTo>
                  <a:pt x="613286" y="1780793"/>
                  <a:pt x="603319" y="1817708"/>
                  <a:pt x="574402" y="1834320"/>
                </a:cubicBezTo>
                <a:cubicBezTo>
                  <a:pt x="545485" y="1851055"/>
                  <a:pt x="508570" y="1841088"/>
                  <a:pt x="491958" y="1812171"/>
                </a:cubicBezTo>
                <a:cubicBezTo>
                  <a:pt x="475346" y="1783254"/>
                  <a:pt x="485067" y="1746339"/>
                  <a:pt x="514107" y="1729727"/>
                </a:cubicBezTo>
                <a:cubicBezTo>
                  <a:pt x="521306" y="1725543"/>
                  <a:pt x="529020" y="1723021"/>
                  <a:pt x="536801" y="1722042"/>
                </a:cubicBezTo>
                <a:close/>
                <a:moveTo>
                  <a:pt x="2235099" y="1268532"/>
                </a:moveTo>
                <a:cubicBezTo>
                  <a:pt x="2268323" y="1268532"/>
                  <a:pt x="2295517" y="1295603"/>
                  <a:pt x="2295517" y="1328950"/>
                </a:cubicBezTo>
                <a:cubicBezTo>
                  <a:pt x="2295517" y="1362420"/>
                  <a:pt x="2268323" y="1389368"/>
                  <a:pt x="2235099" y="1389368"/>
                </a:cubicBezTo>
                <a:cubicBezTo>
                  <a:pt x="2201752" y="1389368"/>
                  <a:pt x="2174681" y="1362420"/>
                  <a:pt x="2174681" y="1328950"/>
                </a:cubicBezTo>
                <a:cubicBezTo>
                  <a:pt x="2174681" y="1295603"/>
                  <a:pt x="2201752" y="1268532"/>
                  <a:pt x="2235099" y="1268532"/>
                </a:cubicBezTo>
                <a:close/>
                <a:moveTo>
                  <a:pt x="422804" y="1268532"/>
                </a:moveTo>
                <a:cubicBezTo>
                  <a:pt x="456150" y="1268532"/>
                  <a:pt x="483222" y="1295603"/>
                  <a:pt x="483222" y="1328950"/>
                </a:cubicBezTo>
                <a:cubicBezTo>
                  <a:pt x="483222" y="1362420"/>
                  <a:pt x="456150" y="1389368"/>
                  <a:pt x="422804" y="1389368"/>
                </a:cubicBezTo>
                <a:cubicBezTo>
                  <a:pt x="389580" y="1389368"/>
                  <a:pt x="362385" y="1362420"/>
                  <a:pt x="362385" y="1328950"/>
                </a:cubicBezTo>
                <a:cubicBezTo>
                  <a:pt x="362385" y="1295603"/>
                  <a:pt x="389580" y="1268532"/>
                  <a:pt x="422804" y="1268532"/>
                </a:cubicBezTo>
                <a:close/>
                <a:moveTo>
                  <a:pt x="1328951" y="1208114"/>
                </a:moveTo>
                <a:cubicBezTo>
                  <a:pt x="1262258" y="1208114"/>
                  <a:pt x="1208115" y="1262257"/>
                  <a:pt x="1208115" y="1328950"/>
                </a:cubicBezTo>
                <a:cubicBezTo>
                  <a:pt x="1208115" y="1395644"/>
                  <a:pt x="1262258" y="1449786"/>
                  <a:pt x="1328951" y="1449786"/>
                </a:cubicBezTo>
                <a:cubicBezTo>
                  <a:pt x="1395645" y="1449786"/>
                  <a:pt x="1449787" y="1395644"/>
                  <a:pt x="1449787" y="1328950"/>
                </a:cubicBezTo>
                <a:cubicBezTo>
                  <a:pt x="1449787" y="1262257"/>
                  <a:pt x="1395645" y="1208114"/>
                  <a:pt x="1328951" y="1208114"/>
                </a:cubicBezTo>
                <a:close/>
                <a:moveTo>
                  <a:pt x="2106194" y="815914"/>
                </a:moveTo>
                <a:cubicBezTo>
                  <a:pt x="2129537" y="813013"/>
                  <a:pt x="2153485" y="824041"/>
                  <a:pt x="2165944" y="845729"/>
                </a:cubicBezTo>
                <a:cubicBezTo>
                  <a:pt x="2182556" y="874646"/>
                  <a:pt x="2172712" y="911561"/>
                  <a:pt x="2143795" y="928173"/>
                </a:cubicBezTo>
                <a:cubicBezTo>
                  <a:pt x="2115001" y="944908"/>
                  <a:pt x="2077963" y="935064"/>
                  <a:pt x="2061351" y="906147"/>
                </a:cubicBezTo>
                <a:cubicBezTo>
                  <a:pt x="2044616" y="877230"/>
                  <a:pt x="2054583" y="840315"/>
                  <a:pt x="2083500" y="823580"/>
                </a:cubicBezTo>
                <a:cubicBezTo>
                  <a:pt x="2090699" y="819396"/>
                  <a:pt x="2098412" y="816882"/>
                  <a:pt x="2106194" y="815914"/>
                </a:cubicBezTo>
                <a:close/>
                <a:moveTo>
                  <a:pt x="551657" y="815914"/>
                </a:moveTo>
                <a:cubicBezTo>
                  <a:pt x="559444" y="816882"/>
                  <a:pt x="567173" y="819396"/>
                  <a:pt x="574402" y="823580"/>
                </a:cubicBezTo>
                <a:cubicBezTo>
                  <a:pt x="603319" y="840315"/>
                  <a:pt x="613286" y="877230"/>
                  <a:pt x="596552" y="906147"/>
                </a:cubicBezTo>
                <a:cubicBezTo>
                  <a:pt x="579940" y="935064"/>
                  <a:pt x="542901" y="944908"/>
                  <a:pt x="514107" y="928173"/>
                </a:cubicBezTo>
                <a:cubicBezTo>
                  <a:pt x="485067" y="911561"/>
                  <a:pt x="475346" y="874646"/>
                  <a:pt x="491958" y="845729"/>
                </a:cubicBezTo>
                <a:cubicBezTo>
                  <a:pt x="504417" y="824041"/>
                  <a:pt x="528297" y="813013"/>
                  <a:pt x="551657" y="815914"/>
                </a:cubicBezTo>
                <a:close/>
                <a:moveTo>
                  <a:pt x="1789479" y="484344"/>
                </a:moveTo>
                <a:cubicBezTo>
                  <a:pt x="1797260" y="485305"/>
                  <a:pt x="1804974" y="487805"/>
                  <a:pt x="1812173" y="491958"/>
                </a:cubicBezTo>
                <a:cubicBezTo>
                  <a:pt x="1841090" y="508693"/>
                  <a:pt x="1850934" y="545608"/>
                  <a:pt x="1834322" y="574525"/>
                </a:cubicBezTo>
                <a:cubicBezTo>
                  <a:pt x="1817587" y="603319"/>
                  <a:pt x="1780795" y="613286"/>
                  <a:pt x="1751754" y="596551"/>
                </a:cubicBezTo>
                <a:cubicBezTo>
                  <a:pt x="1722837" y="579939"/>
                  <a:pt x="1712993" y="542901"/>
                  <a:pt x="1729728" y="514107"/>
                </a:cubicBezTo>
                <a:cubicBezTo>
                  <a:pt x="1742187" y="492419"/>
                  <a:pt x="1766136" y="481460"/>
                  <a:pt x="1789479" y="484344"/>
                </a:cubicBezTo>
                <a:close/>
                <a:moveTo>
                  <a:pt x="868475" y="484344"/>
                </a:moveTo>
                <a:cubicBezTo>
                  <a:pt x="891836" y="481460"/>
                  <a:pt x="915715" y="492419"/>
                  <a:pt x="928174" y="514107"/>
                </a:cubicBezTo>
                <a:cubicBezTo>
                  <a:pt x="944909" y="542901"/>
                  <a:pt x="935065" y="579939"/>
                  <a:pt x="906148" y="596551"/>
                </a:cubicBezTo>
                <a:cubicBezTo>
                  <a:pt x="877231" y="613286"/>
                  <a:pt x="840316" y="603319"/>
                  <a:pt x="823581" y="574525"/>
                </a:cubicBezTo>
                <a:cubicBezTo>
                  <a:pt x="806969" y="545608"/>
                  <a:pt x="816813" y="508693"/>
                  <a:pt x="845730" y="491958"/>
                </a:cubicBezTo>
                <a:cubicBezTo>
                  <a:pt x="852959" y="487805"/>
                  <a:pt x="860688" y="485305"/>
                  <a:pt x="868475" y="484344"/>
                </a:cubicBezTo>
                <a:close/>
                <a:moveTo>
                  <a:pt x="1328951" y="362385"/>
                </a:moveTo>
                <a:cubicBezTo>
                  <a:pt x="1362298" y="362385"/>
                  <a:pt x="1389369" y="389579"/>
                  <a:pt x="1389369" y="422803"/>
                </a:cubicBezTo>
                <a:lnTo>
                  <a:pt x="1389369" y="1095892"/>
                </a:lnTo>
                <a:cubicBezTo>
                  <a:pt x="1473905" y="1117795"/>
                  <a:pt x="1539984" y="1184242"/>
                  <a:pt x="1562010" y="1268532"/>
                </a:cubicBezTo>
                <a:lnTo>
                  <a:pt x="1872591" y="1268532"/>
                </a:lnTo>
                <a:cubicBezTo>
                  <a:pt x="1905937" y="1268532"/>
                  <a:pt x="1933009" y="1295603"/>
                  <a:pt x="1933009" y="1328950"/>
                </a:cubicBezTo>
                <a:cubicBezTo>
                  <a:pt x="1933009" y="1362420"/>
                  <a:pt x="1905937" y="1389368"/>
                  <a:pt x="1872591" y="1389368"/>
                </a:cubicBezTo>
                <a:lnTo>
                  <a:pt x="1562010" y="1389368"/>
                </a:lnTo>
                <a:cubicBezTo>
                  <a:pt x="1535185" y="1493469"/>
                  <a:pt x="1441420" y="1570622"/>
                  <a:pt x="1328951" y="1570622"/>
                </a:cubicBezTo>
                <a:cubicBezTo>
                  <a:pt x="1195564" y="1570622"/>
                  <a:pt x="1087279" y="1462460"/>
                  <a:pt x="1087279" y="1328950"/>
                </a:cubicBezTo>
                <a:cubicBezTo>
                  <a:pt x="1087279" y="1216482"/>
                  <a:pt x="1164555" y="1122840"/>
                  <a:pt x="1268533" y="1095892"/>
                </a:cubicBezTo>
                <a:lnTo>
                  <a:pt x="1268533" y="422803"/>
                </a:lnTo>
                <a:cubicBezTo>
                  <a:pt x="1268533" y="389579"/>
                  <a:pt x="1295604" y="362385"/>
                  <a:pt x="1328951" y="362385"/>
                </a:cubicBezTo>
                <a:close/>
                <a:moveTo>
                  <a:pt x="1328951" y="120836"/>
                </a:moveTo>
                <a:cubicBezTo>
                  <a:pt x="661646" y="120836"/>
                  <a:pt x="120836" y="661645"/>
                  <a:pt x="120836" y="1328950"/>
                </a:cubicBezTo>
                <a:cubicBezTo>
                  <a:pt x="120836" y="1996255"/>
                  <a:pt x="661646" y="2537064"/>
                  <a:pt x="1328951" y="2537064"/>
                </a:cubicBezTo>
                <a:cubicBezTo>
                  <a:pt x="1996257" y="2537064"/>
                  <a:pt x="2537066" y="1996255"/>
                  <a:pt x="2537066" y="1328950"/>
                </a:cubicBezTo>
                <a:cubicBezTo>
                  <a:pt x="2537066" y="661645"/>
                  <a:pt x="1996257" y="120836"/>
                  <a:pt x="1328951" y="120836"/>
                </a:cubicBezTo>
                <a:close/>
                <a:moveTo>
                  <a:pt x="1328951" y="0"/>
                </a:moveTo>
                <a:cubicBezTo>
                  <a:pt x="2062827" y="0"/>
                  <a:pt x="2657902" y="595074"/>
                  <a:pt x="2657902" y="1328950"/>
                </a:cubicBezTo>
                <a:cubicBezTo>
                  <a:pt x="2657902" y="2062949"/>
                  <a:pt x="2062827" y="2657900"/>
                  <a:pt x="1328951" y="2657900"/>
                </a:cubicBezTo>
                <a:cubicBezTo>
                  <a:pt x="595075" y="2657900"/>
                  <a:pt x="0" y="2062949"/>
                  <a:pt x="0" y="1328950"/>
                </a:cubicBezTo>
                <a:cubicBezTo>
                  <a:pt x="0" y="595074"/>
                  <a:pt x="595075" y="0"/>
                  <a:pt x="132895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72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276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26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0" r:id="rId2"/>
    <p:sldLayoutId id="2147483699" r:id="rId3"/>
    <p:sldLayoutId id="2147483689" r:id="rId4"/>
    <p:sldLayoutId id="2147483681" r:id="rId5"/>
    <p:sldLayoutId id="2147483660" r:id="rId6"/>
    <p:sldLayoutId id="2147483655" r:id="rId7"/>
    <p:sldLayoutId id="2147483696" r:id="rId8"/>
    <p:sldLayoutId id="2147483691" r:id="rId9"/>
    <p:sldLayoutId id="2147483682" r:id="rId10"/>
    <p:sldLayoutId id="2147483668" r:id="rId11"/>
    <p:sldLayoutId id="2147483671" r:id="rId12"/>
    <p:sldLayoutId id="2147483673" r:id="rId13"/>
    <p:sldLayoutId id="2147483676" r:id="rId14"/>
    <p:sldLayoutId id="2147483675" r:id="rId15"/>
    <p:sldLayoutId id="2147483674" r:id="rId16"/>
    <p:sldLayoutId id="2147483678" r:id="rId17"/>
    <p:sldLayoutId id="2147483679" r:id="rId18"/>
    <p:sldLayoutId id="2147483680" r:id="rId19"/>
    <p:sldLayoutId id="2147483672" r:id="rId20"/>
    <p:sldLayoutId id="2147483669" r:id="rId21"/>
    <p:sldLayoutId id="2147483665" r:id="rId22"/>
    <p:sldLayoutId id="2147483670" r:id="rId23"/>
    <p:sldLayoutId id="2147483661" r:id="rId24"/>
    <p:sldLayoutId id="2147483687" r:id="rId25"/>
    <p:sldLayoutId id="2147483663" r:id="rId26"/>
    <p:sldLayoutId id="2147483667" r:id="rId27"/>
    <p:sldLayoutId id="2147483664" r:id="rId28"/>
    <p:sldLayoutId id="2147483662" r:id="rId29"/>
    <p:sldLayoutId id="2147483657" r:id="rId30"/>
    <p:sldLayoutId id="2147483697" r:id="rId31"/>
    <p:sldLayoutId id="2147483686" r:id="rId32"/>
    <p:sldLayoutId id="2147483656" r:id="rId33"/>
    <p:sldLayoutId id="2147483688" r:id="rId34"/>
    <p:sldLayoutId id="2147483654" r:id="rId35"/>
    <p:sldLayoutId id="2147483658" r:id="rId36"/>
    <p:sldLayoutId id="2147483711" r:id="rId37"/>
    <p:sldLayoutId id="2147483659" r:id="rId38"/>
    <p:sldLayoutId id="2147483677" r:id="rId39"/>
    <p:sldLayoutId id="2147483683" r:id="rId40"/>
    <p:sldLayoutId id="2147483698" r:id="rId41"/>
    <p:sldLayoutId id="2147483695" r:id="rId42"/>
    <p:sldLayoutId id="2147483693" r:id="rId43"/>
    <p:sldLayoutId id="2147483694" r:id="rId44"/>
    <p:sldLayoutId id="2147483651" r:id="rId45"/>
    <p:sldLayoutId id="2147483666" r:id="rId46"/>
    <p:sldLayoutId id="2147483704" r:id="rId47"/>
    <p:sldLayoutId id="2147483710" r:id="rId48"/>
    <p:sldLayoutId id="2147483709" r:id="rId49"/>
    <p:sldLayoutId id="2147483707" r:id="rId50"/>
    <p:sldLayoutId id="2147483708" r:id="rId51"/>
    <p:sldLayoutId id="2147483713" r:id="rId52"/>
    <p:sldLayoutId id="2147483717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://promotionalmiracle.com/" TargetMode="Externa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philadelphiabuildings.org/pab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dasarchitects.com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900007-zq5.espwebsite.com/" TargetMode="External"/><Relationship Id="rId7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.png"/><Relationship Id="rId5" Type="http://schemas.openxmlformats.org/officeDocument/2006/relationships/hyperlink" Target="https://sublimedemo.espwebsite.com/" TargetMode="Externa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3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5" b="7835"/>
          <a:stretch>
            <a:fillRect/>
          </a:stretch>
        </p:blipFill>
        <p:spPr>
          <a:xfrm>
            <a:off x="0" y="-35818"/>
            <a:ext cx="12295188" cy="6916043"/>
          </a:xfrm>
        </p:spPr>
      </p:pic>
      <p:sp>
        <p:nvSpPr>
          <p:cNvPr id="7" name="AutoShape 1"/>
          <p:cNvSpPr>
            <a:spLocks/>
          </p:cNvSpPr>
          <p:nvPr/>
        </p:nvSpPr>
        <p:spPr bwMode="auto">
          <a:xfrm rot="8597967">
            <a:off x="6919914" y="1979644"/>
            <a:ext cx="4270616" cy="373139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AutoShape 1"/>
          <p:cNvSpPr>
            <a:spLocks/>
          </p:cNvSpPr>
          <p:nvPr/>
        </p:nvSpPr>
        <p:spPr bwMode="auto">
          <a:xfrm rot="9013392">
            <a:off x="7228514" y="2114539"/>
            <a:ext cx="3606245" cy="33489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solidFill>
            <a:schemeClr val="bg2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59039" y="2797633"/>
            <a:ext cx="25455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Light" charset="0"/>
                <a:ea typeface="Titillium Light" charset="0"/>
                <a:cs typeface="Titillium Light" charset="0"/>
              </a:rPr>
              <a:t>BUILD THE PERFECT SITE FOR YOUR BUSINESS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tillium Light" charset="0"/>
              <a:ea typeface="Titillium Light" charset="0"/>
              <a:cs typeface="Titillium Light" charset="0"/>
            </a:endParaRPr>
          </a:p>
        </p:txBody>
      </p:sp>
      <p:pic>
        <p:nvPicPr>
          <p:cNvPr id="9" name="Shape 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5436" y="5654211"/>
            <a:ext cx="3412330" cy="661784"/>
          </a:xfrm>
          <a:prstGeom prst="rect">
            <a:avLst/>
          </a:prstGeom>
          <a:noFill/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680710" y="5596287"/>
            <a:ext cx="14516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0" dirty="0">
                <a:solidFill>
                  <a:schemeClr val="accent2">
                    <a:lumMod val="40000"/>
                    <a:lumOff val="60000"/>
                  </a:schemeClr>
                </a:solidFill>
                <a:latin typeface="Brush Script MT" panose="03060802040406070304" pitchFamily="66" charset="0"/>
              </a:rPr>
              <a:t>w</a:t>
            </a:r>
            <a:r>
              <a:rPr lang="en-US" sz="5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rush Script MT" panose="03060802040406070304" pitchFamily="66" charset="0"/>
              </a:rPr>
              <a:t>ith</a:t>
            </a:r>
            <a:endParaRPr lang="en-US" sz="5000" dirty="0">
              <a:solidFill>
                <a:schemeClr val="accent2">
                  <a:lumMod val="40000"/>
                  <a:lumOff val="60000"/>
                </a:schemeClr>
              </a:solidFill>
              <a:latin typeface="Brush Script MT" panose="030608020404060703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770" y="6041991"/>
            <a:ext cx="4965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Joan Miracle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Executive Director, Corporate Accounts</a:t>
            </a:r>
            <a:endParaRPr lang="en-US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0700" y="2985801"/>
            <a:ext cx="368481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latin typeface="Titillium Light" charset="0"/>
                <a:ea typeface="Titillium Light" charset="0"/>
                <a:cs typeface="Titillium Light" charset="0"/>
              </a:rPr>
              <a:t>Our Designers Are Here For You</a:t>
            </a:r>
            <a:endParaRPr lang="en-US" sz="3600" dirty="0">
              <a:latin typeface="Titillium Light" charset="0"/>
              <a:ea typeface="Titillium Light" charset="0"/>
              <a:cs typeface="Titillium Light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0700" y="4182859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90700" y="2527407"/>
            <a:ext cx="17543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 smtClean="0">
                <a:latin typeface="Titillium" charset="0"/>
                <a:ea typeface="Titillium" charset="0"/>
                <a:cs typeface="Titillium" charset="0"/>
              </a:rPr>
              <a:t>FREE DESIGN HELP</a:t>
            </a:r>
            <a:endParaRPr lang="en-US" sz="10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96000" y="650780"/>
            <a:ext cx="3702362" cy="973777"/>
            <a:chOff x="6096000" y="1553630"/>
            <a:chExt cx="3702362" cy="973777"/>
          </a:xfrm>
        </p:grpSpPr>
        <p:sp>
          <p:nvSpPr>
            <p:cNvPr id="5" name="AutoShape 2"/>
            <p:cNvSpPr>
              <a:spLocks/>
            </p:cNvSpPr>
            <p:nvPr/>
          </p:nvSpPr>
          <p:spPr bwMode="auto">
            <a:xfrm>
              <a:off x="6096000" y="1553630"/>
              <a:ext cx="899765" cy="973777"/>
            </a:xfrm>
            <a:custGeom>
              <a:avLst/>
              <a:gdLst/>
              <a:ahLst/>
              <a:cxnLst/>
              <a:rect l="0" t="0" r="r" b="b"/>
              <a:pathLst>
                <a:path w="21600" h="21251">
                  <a:moveTo>
                    <a:pt x="0" y="7472"/>
                  </a:moveTo>
                  <a:cubicBezTo>
                    <a:pt x="0" y="6079"/>
                    <a:pt x="1085" y="4368"/>
                    <a:pt x="2412" y="3670"/>
                  </a:cubicBezTo>
                  <a:lnTo>
                    <a:pt x="8389" y="523"/>
                  </a:lnTo>
                  <a:cubicBezTo>
                    <a:pt x="9715" y="-175"/>
                    <a:pt x="11885" y="-175"/>
                    <a:pt x="13211" y="523"/>
                  </a:cubicBezTo>
                  <a:lnTo>
                    <a:pt x="19188" y="3670"/>
                  </a:lnTo>
                  <a:cubicBezTo>
                    <a:pt x="20515" y="4368"/>
                    <a:pt x="21600" y="6079"/>
                    <a:pt x="21600" y="7472"/>
                  </a:cubicBezTo>
                  <a:lnTo>
                    <a:pt x="21600" y="13778"/>
                  </a:lnTo>
                  <a:cubicBezTo>
                    <a:pt x="21600" y="15171"/>
                    <a:pt x="20515" y="16882"/>
                    <a:pt x="19188" y="17580"/>
                  </a:cubicBezTo>
                  <a:lnTo>
                    <a:pt x="13211" y="20727"/>
                  </a:lnTo>
                  <a:cubicBezTo>
                    <a:pt x="11885" y="21425"/>
                    <a:pt x="9715" y="21425"/>
                    <a:pt x="8389" y="20727"/>
                  </a:cubicBezTo>
                  <a:lnTo>
                    <a:pt x="2412" y="17580"/>
                  </a:lnTo>
                  <a:cubicBezTo>
                    <a:pt x="1085" y="16882"/>
                    <a:pt x="0" y="15171"/>
                    <a:pt x="0" y="13778"/>
                  </a:cubicBezTo>
                  <a:lnTo>
                    <a:pt x="0" y="7472"/>
                  </a:lnTo>
                  <a:close/>
                  <a:moveTo>
                    <a:pt x="0" y="7472"/>
                  </a:move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tillium" charset="0"/>
                  <a:ea typeface="Titillium" charset="0"/>
                  <a:cs typeface="Titillium" charset="0"/>
                </a:rPr>
                <a:t>01</a:t>
              </a:r>
              <a:endParaRPr lang="en-US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68048" y="1680799"/>
              <a:ext cx="2402709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LOGO COLOR MATCHING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68048" y="1929717"/>
              <a:ext cx="2530314" cy="4431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 smtClean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Your logo doesn’t match one of the color palette options? We’ll match it.</a:t>
              </a:r>
              <a:endPara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96000" y="2039261"/>
            <a:ext cx="3858228" cy="973777"/>
            <a:chOff x="6096000" y="1553630"/>
            <a:chExt cx="3858228" cy="973777"/>
          </a:xfrm>
        </p:grpSpPr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6096000" y="1553630"/>
              <a:ext cx="899765" cy="973777"/>
            </a:xfrm>
            <a:custGeom>
              <a:avLst/>
              <a:gdLst/>
              <a:ahLst/>
              <a:cxnLst/>
              <a:rect l="0" t="0" r="r" b="b"/>
              <a:pathLst>
                <a:path w="21600" h="21251">
                  <a:moveTo>
                    <a:pt x="0" y="7472"/>
                  </a:moveTo>
                  <a:cubicBezTo>
                    <a:pt x="0" y="6079"/>
                    <a:pt x="1085" y="4368"/>
                    <a:pt x="2412" y="3670"/>
                  </a:cubicBezTo>
                  <a:lnTo>
                    <a:pt x="8389" y="523"/>
                  </a:lnTo>
                  <a:cubicBezTo>
                    <a:pt x="9715" y="-175"/>
                    <a:pt x="11885" y="-175"/>
                    <a:pt x="13211" y="523"/>
                  </a:cubicBezTo>
                  <a:lnTo>
                    <a:pt x="19188" y="3670"/>
                  </a:lnTo>
                  <a:cubicBezTo>
                    <a:pt x="20515" y="4368"/>
                    <a:pt x="21600" y="6079"/>
                    <a:pt x="21600" y="7472"/>
                  </a:cubicBezTo>
                  <a:lnTo>
                    <a:pt x="21600" y="13778"/>
                  </a:lnTo>
                  <a:cubicBezTo>
                    <a:pt x="21600" y="15171"/>
                    <a:pt x="20515" y="16882"/>
                    <a:pt x="19188" y="17580"/>
                  </a:cubicBezTo>
                  <a:lnTo>
                    <a:pt x="13211" y="20727"/>
                  </a:lnTo>
                  <a:cubicBezTo>
                    <a:pt x="11885" y="21425"/>
                    <a:pt x="9715" y="21425"/>
                    <a:pt x="8389" y="20727"/>
                  </a:cubicBezTo>
                  <a:lnTo>
                    <a:pt x="2412" y="17580"/>
                  </a:lnTo>
                  <a:cubicBezTo>
                    <a:pt x="1085" y="16882"/>
                    <a:pt x="0" y="15171"/>
                    <a:pt x="0" y="13778"/>
                  </a:cubicBezTo>
                  <a:lnTo>
                    <a:pt x="0" y="7472"/>
                  </a:lnTo>
                  <a:close/>
                  <a:moveTo>
                    <a:pt x="0" y="7472"/>
                  </a:move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tillium" charset="0"/>
                  <a:ea typeface="Titillium" charset="0"/>
                  <a:cs typeface="Titillium" charset="0"/>
                </a:rPr>
                <a:t>02</a:t>
              </a:r>
              <a:endParaRPr lang="en-US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8048" y="1680799"/>
              <a:ext cx="2131609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HOME PAGE UPDATES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68048" y="1929717"/>
              <a:ext cx="2686180" cy="4431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 smtClean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We’ll replace the main banner image and text with those of your choice</a:t>
              </a:r>
              <a:endPara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6000" y="3427742"/>
            <a:ext cx="3950824" cy="973777"/>
            <a:chOff x="6096000" y="1553630"/>
            <a:chExt cx="3950824" cy="973777"/>
          </a:xfrm>
        </p:grpSpPr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6096000" y="1553630"/>
              <a:ext cx="899765" cy="973777"/>
            </a:xfrm>
            <a:custGeom>
              <a:avLst/>
              <a:gdLst/>
              <a:ahLst/>
              <a:cxnLst/>
              <a:rect l="0" t="0" r="r" b="b"/>
              <a:pathLst>
                <a:path w="21600" h="21251">
                  <a:moveTo>
                    <a:pt x="0" y="7472"/>
                  </a:moveTo>
                  <a:cubicBezTo>
                    <a:pt x="0" y="6079"/>
                    <a:pt x="1085" y="4368"/>
                    <a:pt x="2412" y="3670"/>
                  </a:cubicBezTo>
                  <a:lnTo>
                    <a:pt x="8389" y="523"/>
                  </a:lnTo>
                  <a:cubicBezTo>
                    <a:pt x="9715" y="-175"/>
                    <a:pt x="11885" y="-175"/>
                    <a:pt x="13211" y="523"/>
                  </a:cubicBezTo>
                  <a:lnTo>
                    <a:pt x="19188" y="3670"/>
                  </a:lnTo>
                  <a:cubicBezTo>
                    <a:pt x="20515" y="4368"/>
                    <a:pt x="21600" y="6079"/>
                    <a:pt x="21600" y="7472"/>
                  </a:cubicBezTo>
                  <a:lnTo>
                    <a:pt x="21600" y="13778"/>
                  </a:lnTo>
                  <a:cubicBezTo>
                    <a:pt x="21600" y="15171"/>
                    <a:pt x="20515" y="16882"/>
                    <a:pt x="19188" y="17580"/>
                  </a:cubicBezTo>
                  <a:lnTo>
                    <a:pt x="13211" y="20727"/>
                  </a:lnTo>
                  <a:cubicBezTo>
                    <a:pt x="11885" y="21425"/>
                    <a:pt x="9715" y="21425"/>
                    <a:pt x="8389" y="20727"/>
                  </a:cubicBezTo>
                  <a:lnTo>
                    <a:pt x="2412" y="17580"/>
                  </a:lnTo>
                  <a:cubicBezTo>
                    <a:pt x="1085" y="16882"/>
                    <a:pt x="0" y="15171"/>
                    <a:pt x="0" y="13778"/>
                  </a:cubicBezTo>
                  <a:lnTo>
                    <a:pt x="0" y="7472"/>
                  </a:lnTo>
                  <a:close/>
                  <a:moveTo>
                    <a:pt x="0" y="7472"/>
                  </a:move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tillium" charset="0"/>
                  <a:ea typeface="Titillium" charset="0"/>
                  <a:cs typeface="Titillium" charset="0"/>
                </a:rPr>
                <a:t>03</a:t>
              </a:r>
              <a:endParaRPr lang="en-US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68048" y="1680799"/>
              <a:ext cx="1664366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CUSTOM DOMAIN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68048" y="1929717"/>
              <a:ext cx="2778776" cy="4431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 smtClean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Get assistance with domain registration and IP redirects</a:t>
              </a:r>
              <a:endPara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44154" y="4760760"/>
            <a:ext cx="3902670" cy="973777"/>
            <a:chOff x="6096000" y="1553630"/>
            <a:chExt cx="3902670" cy="973777"/>
          </a:xfrm>
        </p:grpSpPr>
        <p:sp>
          <p:nvSpPr>
            <p:cNvPr id="19" name="AutoShape 2"/>
            <p:cNvSpPr>
              <a:spLocks/>
            </p:cNvSpPr>
            <p:nvPr/>
          </p:nvSpPr>
          <p:spPr bwMode="auto">
            <a:xfrm>
              <a:off x="6096000" y="1553630"/>
              <a:ext cx="899765" cy="973777"/>
            </a:xfrm>
            <a:custGeom>
              <a:avLst/>
              <a:gdLst/>
              <a:ahLst/>
              <a:cxnLst/>
              <a:rect l="0" t="0" r="r" b="b"/>
              <a:pathLst>
                <a:path w="21600" h="21251">
                  <a:moveTo>
                    <a:pt x="0" y="7472"/>
                  </a:moveTo>
                  <a:cubicBezTo>
                    <a:pt x="0" y="6079"/>
                    <a:pt x="1085" y="4368"/>
                    <a:pt x="2412" y="3670"/>
                  </a:cubicBezTo>
                  <a:lnTo>
                    <a:pt x="8389" y="523"/>
                  </a:lnTo>
                  <a:cubicBezTo>
                    <a:pt x="9715" y="-175"/>
                    <a:pt x="11885" y="-175"/>
                    <a:pt x="13211" y="523"/>
                  </a:cubicBezTo>
                  <a:lnTo>
                    <a:pt x="19188" y="3670"/>
                  </a:lnTo>
                  <a:cubicBezTo>
                    <a:pt x="20515" y="4368"/>
                    <a:pt x="21600" y="6079"/>
                    <a:pt x="21600" y="7472"/>
                  </a:cubicBezTo>
                  <a:lnTo>
                    <a:pt x="21600" y="13778"/>
                  </a:lnTo>
                  <a:cubicBezTo>
                    <a:pt x="21600" y="15171"/>
                    <a:pt x="20515" y="16882"/>
                    <a:pt x="19188" y="17580"/>
                  </a:cubicBezTo>
                  <a:lnTo>
                    <a:pt x="13211" y="20727"/>
                  </a:lnTo>
                  <a:cubicBezTo>
                    <a:pt x="11885" y="21425"/>
                    <a:pt x="9715" y="21425"/>
                    <a:pt x="8389" y="20727"/>
                  </a:cubicBezTo>
                  <a:lnTo>
                    <a:pt x="2412" y="17580"/>
                  </a:lnTo>
                  <a:cubicBezTo>
                    <a:pt x="1085" y="16882"/>
                    <a:pt x="0" y="15171"/>
                    <a:pt x="0" y="13778"/>
                  </a:cubicBezTo>
                  <a:lnTo>
                    <a:pt x="0" y="7472"/>
                  </a:lnTo>
                  <a:close/>
                  <a:moveTo>
                    <a:pt x="0" y="7472"/>
                  </a:move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tillium" charset="0"/>
                  <a:ea typeface="Titillium" charset="0"/>
                  <a:cs typeface="Titillium" charset="0"/>
                </a:rPr>
                <a:t>04</a:t>
              </a:r>
              <a:endParaRPr lang="en-US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68048" y="1680799"/>
              <a:ext cx="1766317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UPDATE CONTENT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68047" y="1929717"/>
              <a:ext cx="2730623" cy="4431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 smtClean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Want to apply a preferred vendor list or change the about us text? </a:t>
              </a: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W</a:t>
              </a:r>
              <a:r>
                <a:rPr lang="en-US" sz="1200" dirty="0" smtClean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e’ll help.</a:t>
              </a:r>
              <a:endPara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  <p:sp>
        <p:nvSpPr>
          <p:cNvPr id="23" name="AutoShape 3"/>
          <p:cNvSpPr>
            <a:spLocks/>
          </p:cNvSpPr>
          <p:nvPr/>
        </p:nvSpPr>
        <p:spPr bwMode="auto">
          <a:xfrm rot="5400000">
            <a:off x="2661788" y="-2672213"/>
            <a:ext cx="6868426" cy="12192001"/>
          </a:xfrm>
          <a:prstGeom prst="rect">
            <a:avLst/>
          </a:prstGeom>
          <a:solidFill>
            <a:srgbClr val="FFFFFF">
              <a:alpha val="32941"/>
            </a:srgbClr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26" name="Picture 2" descr="Image result for fre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5" r="13558" b="16420"/>
          <a:stretch/>
        </p:blipFill>
        <p:spPr bwMode="auto">
          <a:xfrm>
            <a:off x="3443288" y="1028497"/>
            <a:ext cx="4890564" cy="393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92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07801" y="1954292"/>
            <a:ext cx="3684814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latin typeface="Titillium Light" charset="0"/>
                <a:ea typeface="Titillium Light" charset="0"/>
                <a:cs typeface="Titillium Light" charset="0"/>
              </a:rPr>
              <a:t>Not enough?</a:t>
            </a:r>
            <a:endParaRPr lang="en-US" sz="3600" dirty="0">
              <a:latin typeface="Titillium Light" charset="0"/>
              <a:ea typeface="Titillium Light" charset="0"/>
              <a:cs typeface="Titillium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7593" y="2800641"/>
            <a:ext cx="3545229" cy="46166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You dream it, we build it</a:t>
            </a:r>
            <a:endParaRPr lang="en-US" sz="20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42526" y="2620284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801" y="2152740"/>
            <a:ext cx="5003632" cy="316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21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see a real ESP Website in action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0700" y="2059854"/>
            <a:ext cx="8610600" cy="55399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Auto-update, product of the day, product collections, case studies, event planners.</a:t>
            </a:r>
          </a:p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Price adjust, custom products, preferred vendor and content control, display options, e-commerce and markups, SSL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pic>
        <p:nvPicPr>
          <p:cNvPr id="4" name="Picture Placeholder 3">
            <a:hlinkClick r:id="rId2"/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-24" b="84224"/>
          <a:stretch/>
        </p:blipFill>
        <p:spPr/>
      </p:pic>
      <p:cxnSp>
        <p:nvCxnSpPr>
          <p:cNvPr id="6" name="Straight Connector 5"/>
          <p:cNvCxnSpPr/>
          <p:nvPr/>
        </p:nvCxnSpPr>
        <p:spPr>
          <a:xfrm>
            <a:off x="4568624" y="1798474"/>
            <a:ext cx="26076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8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07757" y="4222655"/>
            <a:ext cx="67764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latin typeface="Titillium Light" charset="0"/>
                <a:ea typeface="Titillium Light" charset="0"/>
                <a:cs typeface="Titillium Light" charset="0"/>
              </a:rPr>
              <a:t>What else can you do with your website?</a:t>
            </a:r>
            <a:endParaRPr lang="en-US" sz="2800" dirty="0">
              <a:latin typeface="Titillium Light" charset="0"/>
              <a:ea typeface="Titillium Light" charset="0"/>
              <a:cs typeface="Titillium Light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729112" y="4073800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r="15079"/>
          <a:stretch>
            <a:fillRect/>
          </a:stretch>
        </p:blipFill>
        <p:spPr>
          <a:xfrm>
            <a:off x="4976813" y="1095375"/>
            <a:ext cx="2197100" cy="2378075"/>
          </a:xfrm>
        </p:spPr>
      </p:pic>
    </p:spTree>
    <p:extLst>
      <p:ext uri="{BB962C8B-B14F-4D97-AF65-F5344CB8AC3E}">
        <p14:creationId xmlns:p14="http://schemas.microsoft.com/office/powerpoint/2010/main" val="17560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41979" y="1520923"/>
            <a:ext cx="433087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500" b="1" spc="200" dirty="0" smtClean="0">
                <a:latin typeface="Titillium" charset="0"/>
                <a:ea typeface="Titillium" charset="0"/>
                <a:cs typeface="Titillium" charset="0"/>
              </a:rPr>
              <a:t>FOR WHEN YOUR CUSTOMERS ARE JUST WINDOW SHOPPING</a:t>
            </a:r>
            <a:endParaRPr lang="en-US" sz="25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1978" y="3399289"/>
            <a:ext cx="4330871" cy="123110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When the customer requests 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information with the </a:t>
            </a:r>
            <a:r>
              <a:rPr lang="en-US" sz="2000" b="1" dirty="0" smtClean="0">
                <a:solidFill>
                  <a:schemeClr val="accent2">
                    <a:lumMod val="75000"/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Request Info button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, 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the results are automatically stored as Prospects in your CRM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041979" y="2745865"/>
            <a:ext cx="3743337" cy="0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0" t="36" r="23945" b="36"/>
          <a:stretch/>
        </p:blipFill>
        <p:spPr>
          <a:xfrm>
            <a:off x="0" y="1"/>
            <a:ext cx="6429375" cy="6857999"/>
          </a:xfrm>
        </p:spPr>
      </p:pic>
      <p:pic>
        <p:nvPicPr>
          <p:cNvPr id="1026" name="Picture 2" descr="Image result for eyes ico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29" y="3413911"/>
            <a:ext cx="1264252" cy="126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9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65063" y="1964171"/>
            <a:ext cx="39909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500" b="1" spc="200" dirty="0" smtClean="0">
                <a:latin typeface="Titillium" charset="0"/>
                <a:ea typeface="Titillium" charset="0"/>
                <a:cs typeface="Titillium" charset="0"/>
              </a:rPr>
              <a:t>FOR WHEN YOU HAVE A LABOR DAY SALE</a:t>
            </a:r>
            <a:endParaRPr lang="en-US" sz="25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6725" y="3373944"/>
            <a:ext cx="3875186" cy="184665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With </a:t>
            </a:r>
            <a:r>
              <a:rPr lang="en-US" sz="2000" b="1" dirty="0" smtClean="0">
                <a:solidFill>
                  <a:schemeClr val="accent2">
                    <a:lumMod val="75000"/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ESP Presentations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you can create offers to add to your website. Control the products and pricing or discounts you want to offer and customers can order directly from the link.</a:t>
            </a:r>
            <a:endParaRPr lang="en-US" sz="20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446725" y="2914662"/>
            <a:ext cx="3743337" cy="0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t="416" r="22599" b="64"/>
          <a:stretch/>
        </p:blipFill>
        <p:spPr>
          <a:xfrm>
            <a:off x="5909705" y="0"/>
            <a:ext cx="6282295" cy="6858000"/>
          </a:xfrm>
        </p:spPr>
      </p:pic>
    </p:spTree>
    <p:extLst>
      <p:ext uri="{BB962C8B-B14F-4D97-AF65-F5344CB8AC3E}">
        <p14:creationId xmlns:p14="http://schemas.microsoft.com/office/powerpoint/2010/main" val="40892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28259" y="1689262"/>
            <a:ext cx="36102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500" b="1" spc="200" dirty="0" smtClean="0">
                <a:latin typeface="Titillium" charset="0"/>
                <a:ea typeface="Titillium" charset="0"/>
                <a:cs typeface="Titillium" charset="0"/>
              </a:rPr>
              <a:t>FOR WHEN YOU FEEL LIKE SHARING</a:t>
            </a:r>
            <a:endParaRPr lang="en-US" sz="25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128259" y="2671762"/>
            <a:ext cx="3807288" cy="0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t="53" r="18716" b="538"/>
          <a:stretch/>
        </p:blipFill>
        <p:spPr>
          <a:xfrm>
            <a:off x="-1" y="0"/>
            <a:ext cx="6372225" cy="6858000"/>
          </a:xfrm>
        </p:spPr>
      </p:pic>
      <p:sp>
        <p:nvSpPr>
          <p:cNvPr id="13" name="TextBox 12"/>
          <p:cNvSpPr txBox="1"/>
          <p:nvPr/>
        </p:nvSpPr>
        <p:spPr>
          <a:xfrm>
            <a:off x="7128259" y="3225608"/>
            <a:ext cx="4478892" cy="184665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1/3 of online 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shoppers use 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social media channels 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to 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browse for new 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products.</a:t>
            </a:r>
            <a:endParaRPr lang="en-US" sz="20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You can </a:t>
            </a:r>
            <a:r>
              <a:rPr lang="en-US" sz="2000" b="1" dirty="0" smtClean="0">
                <a:solidFill>
                  <a:schemeClr val="accent2">
                    <a:lumMod val="75000"/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share products on Facebook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from 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your ESP 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Website to capture this market. </a:t>
            </a:r>
            <a:endParaRPr lang="en-US" sz="20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1679" y="1376233"/>
            <a:ext cx="443603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500" b="1" spc="200" dirty="0" smtClean="0">
                <a:latin typeface="Titillium" charset="0"/>
                <a:ea typeface="Titillium" charset="0"/>
                <a:cs typeface="Titillium" charset="0"/>
              </a:rPr>
              <a:t>FOR WHEN YOU WANT TO KNOW WHAT YOUR CUSTOMERS ARE SEARCHING FOR</a:t>
            </a:r>
            <a:endParaRPr lang="en-US" sz="25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700422" y="2843213"/>
            <a:ext cx="3807288" cy="0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93244" y="3317645"/>
            <a:ext cx="4314466" cy="153888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Use the </a:t>
            </a:r>
            <a:r>
              <a:rPr lang="en-US" sz="2000" b="1" dirty="0" smtClean="0">
                <a:solidFill>
                  <a:schemeClr val="accent2">
                    <a:lumMod val="75000"/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Visitors Activity Report 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to see what prospects are searching for on your site and send them one of the pre-design marketing emails on that theme from ESP.</a:t>
            </a:r>
            <a:endParaRPr lang="en-US" sz="20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-154" r="24394" b="-154"/>
          <a:stretch/>
        </p:blipFill>
        <p:spPr>
          <a:xfrm>
            <a:off x="6686550" y="31486"/>
            <a:ext cx="5505450" cy="6795027"/>
          </a:xfrm>
        </p:spPr>
      </p:pic>
    </p:spTree>
    <p:extLst>
      <p:ext uri="{BB962C8B-B14F-4D97-AF65-F5344CB8AC3E}">
        <p14:creationId xmlns:p14="http://schemas.microsoft.com/office/powerpoint/2010/main" val="56402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0" y="2358234"/>
            <a:ext cx="422861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000" dirty="0" smtClean="0">
                <a:latin typeface="Titillium Light" charset="0"/>
                <a:ea typeface="Titillium Light" charset="0"/>
                <a:cs typeface="Titillium Light" charset="0"/>
              </a:rPr>
              <a:t>Your website is the face of your business</a:t>
            </a:r>
            <a:endParaRPr lang="en-US" sz="5000" dirty="0">
              <a:latin typeface="Titillium Light" charset="0"/>
              <a:ea typeface="Titillium Light" charset="0"/>
              <a:cs typeface="Titillium Light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244852" y="4527565"/>
            <a:ext cx="1753254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Placeholder 10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8" b="228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768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3"/>
          <p:cNvSpPr>
            <a:spLocks/>
          </p:cNvSpPr>
          <p:nvPr/>
        </p:nvSpPr>
        <p:spPr bwMode="auto">
          <a:xfrm>
            <a:off x="2943985" y="289571"/>
            <a:ext cx="6304030" cy="630402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noFill/>
          <a:ln w="6350">
            <a:solidFill>
              <a:schemeClr val="tx1">
                <a:alpha val="15000"/>
              </a:schemeClr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AutoShape 3"/>
          <p:cNvSpPr>
            <a:spLocks/>
          </p:cNvSpPr>
          <p:nvPr/>
        </p:nvSpPr>
        <p:spPr bwMode="auto">
          <a:xfrm rot="2863499">
            <a:off x="8717356" y="3195649"/>
            <a:ext cx="996742" cy="996740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3"/>
          <p:cNvSpPr>
            <a:spLocks/>
          </p:cNvSpPr>
          <p:nvPr/>
        </p:nvSpPr>
        <p:spPr bwMode="auto">
          <a:xfrm>
            <a:off x="7186944" y="5319254"/>
            <a:ext cx="996742" cy="996740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AutoShape 3"/>
          <p:cNvSpPr>
            <a:spLocks/>
          </p:cNvSpPr>
          <p:nvPr/>
        </p:nvSpPr>
        <p:spPr bwMode="auto">
          <a:xfrm rot="972638">
            <a:off x="3848770" y="1197898"/>
            <a:ext cx="4289857" cy="4289848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59199" y="1067713"/>
            <a:ext cx="15586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latin typeface="Titillium" charset="0"/>
                <a:ea typeface="Titillium" charset="0"/>
                <a:cs typeface="Titillium" charset="0"/>
              </a:rPr>
              <a:t>Social Media</a:t>
            </a:r>
            <a:endParaRPr lang="en-US" sz="20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1851" y="3635128"/>
            <a:ext cx="15586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latin typeface="Titillium" charset="0"/>
                <a:ea typeface="Titillium" charset="0"/>
                <a:cs typeface="Titillium" charset="0"/>
              </a:rPr>
              <a:t>Orders</a:t>
            </a:r>
            <a:endParaRPr lang="en-US" sz="20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76505" y="5711830"/>
            <a:ext cx="15586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latin typeface="Titillium" charset="0"/>
                <a:ea typeface="Titillium" charset="0"/>
                <a:cs typeface="Titillium" charset="0"/>
              </a:rPr>
              <a:t>CRM</a:t>
            </a:r>
            <a:endParaRPr lang="en-US" sz="20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8048" y="4666974"/>
            <a:ext cx="155861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dirty="0" smtClean="0">
                <a:latin typeface="Titillium" charset="0"/>
                <a:ea typeface="Titillium" charset="0"/>
                <a:cs typeface="Titillium" charset="0"/>
              </a:rPr>
              <a:t>Email Marketing</a:t>
            </a:r>
            <a:endParaRPr lang="en-US" sz="20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2" name="AutoShape 3"/>
          <p:cNvSpPr>
            <a:spLocks/>
          </p:cNvSpPr>
          <p:nvPr/>
        </p:nvSpPr>
        <p:spPr bwMode="auto">
          <a:xfrm>
            <a:off x="3151842" y="4439157"/>
            <a:ext cx="971971" cy="971969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66309" y="1432289"/>
            <a:ext cx="15586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dirty="0" smtClean="0">
                <a:latin typeface="Titillium" charset="0"/>
                <a:ea typeface="Titillium" charset="0"/>
                <a:cs typeface="Titillium" charset="0"/>
              </a:rPr>
              <a:t>ESP</a:t>
            </a:r>
            <a:endParaRPr lang="en-US" sz="20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4" name="AutoShape 3"/>
          <p:cNvSpPr>
            <a:spLocks/>
          </p:cNvSpPr>
          <p:nvPr/>
        </p:nvSpPr>
        <p:spPr bwMode="auto">
          <a:xfrm>
            <a:off x="3387829" y="1057031"/>
            <a:ext cx="996742" cy="996740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Shape 3660"/>
          <p:cNvSpPr/>
          <p:nvPr/>
        </p:nvSpPr>
        <p:spPr>
          <a:xfrm>
            <a:off x="3348527" y="4683232"/>
            <a:ext cx="523997" cy="523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1"/>
                </a:lnTo>
                <a:cubicBezTo>
                  <a:pt x="19655" y="2641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1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6"/>
                  <a:pt x="299" y="8876"/>
                  <a:pt x="297" y="8877"/>
                </a:cubicBezTo>
                <a:lnTo>
                  <a:pt x="280" y="8884"/>
                </a:lnTo>
                <a:lnTo>
                  <a:pt x="281" y="8887"/>
                </a:lnTo>
                <a:cubicBezTo>
                  <a:pt x="116" y="8967"/>
                  <a:pt x="0" y="9133"/>
                  <a:pt x="0" y="9327"/>
                </a:cubicBezTo>
                <a:cubicBezTo>
                  <a:pt x="0" y="9551"/>
                  <a:pt x="151" y="9732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700"/>
                </a:lnTo>
                <a:cubicBezTo>
                  <a:pt x="21578" y="637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6"/>
                  <a:pt x="7507" y="16344"/>
                </a:cubicBezTo>
                <a:lnTo>
                  <a:pt x="6035" y="17817"/>
                </a:lnTo>
                <a:cubicBezTo>
                  <a:pt x="5946" y="17906"/>
                  <a:pt x="5891" y="18028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1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0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3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2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8"/>
                  <a:pt x="3927" y="14101"/>
                  <a:pt x="3927" y="14237"/>
                </a:cubicBezTo>
                <a:cubicBezTo>
                  <a:pt x="3927" y="14508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Shape 3826"/>
          <p:cNvSpPr/>
          <p:nvPr/>
        </p:nvSpPr>
        <p:spPr>
          <a:xfrm>
            <a:off x="8981353" y="3502630"/>
            <a:ext cx="500723" cy="409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538"/>
                  <a:pt x="3927" y="1200"/>
                </a:cubicBezTo>
                <a:lnTo>
                  <a:pt x="3927" y="3000"/>
                </a:lnTo>
                <a:cubicBezTo>
                  <a:pt x="3927" y="3332"/>
                  <a:pt x="4147" y="3600"/>
                  <a:pt x="4418" y="3600"/>
                </a:cubicBezTo>
                <a:cubicBezTo>
                  <a:pt x="4689" y="3600"/>
                  <a:pt x="4909" y="3332"/>
                  <a:pt x="4909" y="3000"/>
                </a:cubicBezTo>
                <a:lnTo>
                  <a:pt x="4909" y="1200"/>
                </a:lnTo>
                <a:lnTo>
                  <a:pt x="20618" y="1200"/>
                </a:lnTo>
                <a:lnTo>
                  <a:pt x="20618" y="15600"/>
                </a:lnTo>
                <a:lnTo>
                  <a:pt x="19145" y="15600"/>
                </a:lnTo>
                <a:cubicBezTo>
                  <a:pt x="18875" y="15600"/>
                  <a:pt x="18655" y="15870"/>
                  <a:pt x="18655" y="16200"/>
                </a:cubicBezTo>
                <a:cubicBezTo>
                  <a:pt x="18655" y="16532"/>
                  <a:pt x="18875" y="16800"/>
                  <a:pt x="19145" y="16800"/>
                </a:cubicBezTo>
                <a:lnTo>
                  <a:pt x="20618" y="16800"/>
                </a:lnTo>
                <a:cubicBezTo>
                  <a:pt x="21160" y="16800"/>
                  <a:pt x="21600" y="16262"/>
                  <a:pt x="21600" y="15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16691" y="8400"/>
                </a:moveTo>
                <a:lnTo>
                  <a:pt x="982" y="8400"/>
                </a:lnTo>
                <a:lnTo>
                  <a:pt x="982" y="6000"/>
                </a:lnTo>
                <a:lnTo>
                  <a:pt x="16691" y="6000"/>
                </a:lnTo>
                <a:cubicBezTo>
                  <a:pt x="16691" y="6000"/>
                  <a:pt x="16691" y="8400"/>
                  <a:pt x="16691" y="8400"/>
                </a:cubicBezTo>
                <a:close/>
                <a:moveTo>
                  <a:pt x="16691" y="20400"/>
                </a:moveTo>
                <a:lnTo>
                  <a:pt x="982" y="20400"/>
                </a:lnTo>
                <a:lnTo>
                  <a:pt x="982" y="12000"/>
                </a:lnTo>
                <a:lnTo>
                  <a:pt x="16691" y="12000"/>
                </a:lnTo>
                <a:cubicBezTo>
                  <a:pt x="16691" y="12000"/>
                  <a:pt x="16691" y="20400"/>
                  <a:pt x="16691" y="20400"/>
                </a:cubicBezTo>
                <a:close/>
                <a:moveTo>
                  <a:pt x="16691" y="4800"/>
                </a:moveTo>
                <a:lnTo>
                  <a:pt x="982" y="4800"/>
                </a:lnTo>
                <a:cubicBezTo>
                  <a:pt x="440" y="4800"/>
                  <a:pt x="0" y="5338"/>
                  <a:pt x="0" y="6000"/>
                </a:cubicBezTo>
                <a:lnTo>
                  <a:pt x="0" y="20400"/>
                </a:lnTo>
                <a:cubicBezTo>
                  <a:pt x="0" y="21062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1062"/>
                  <a:pt x="17673" y="20400"/>
                </a:cubicBezTo>
                <a:lnTo>
                  <a:pt x="17673" y="6000"/>
                </a:lnTo>
                <a:cubicBezTo>
                  <a:pt x="17673" y="5338"/>
                  <a:pt x="17233" y="4800"/>
                  <a:pt x="16691" y="4800"/>
                </a:cubicBezTo>
                <a:moveTo>
                  <a:pt x="3436" y="18000"/>
                </a:moveTo>
                <a:lnTo>
                  <a:pt x="7364" y="18000"/>
                </a:lnTo>
                <a:cubicBezTo>
                  <a:pt x="7634" y="18000"/>
                  <a:pt x="7855" y="17732"/>
                  <a:pt x="7855" y="17400"/>
                </a:cubicBezTo>
                <a:cubicBezTo>
                  <a:pt x="7855" y="17070"/>
                  <a:pt x="7634" y="16800"/>
                  <a:pt x="7364" y="16800"/>
                </a:cubicBezTo>
                <a:lnTo>
                  <a:pt x="3436" y="16800"/>
                </a:lnTo>
                <a:cubicBezTo>
                  <a:pt x="3166" y="16800"/>
                  <a:pt x="2945" y="17070"/>
                  <a:pt x="2945" y="17400"/>
                </a:cubicBezTo>
                <a:cubicBezTo>
                  <a:pt x="2945" y="17732"/>
                  <a:pt x="3166" y="18000"/>
                  <a:pt x="3436" y="18000"/>
                </a:cubicBezTo>
                <a:moveTo>
                  <a:pt x="3436" y="15600"/>
                </a:moveTo>
                <a:lnTo>
                  <a:pt x="9327" y="15600"/>
                </a:lnTo>
                <a:cubicBezTo>
                  <a:pt x="9598" y="15600"/>
                  <a:pt x="9818" y="15332"/>
                  <a:pt x="9818" y="15000"/>
                </a:cubicBezTo>
                <a:cubicBezTo>
                  <a:pt x="9818" y="14668"/>
                  <a:pt x="9598" y="14400"/>
                  <a:pt x="9327" y="14400"/>
                </a:cubicBezTo>
                <a:lnTo>
                  <a:pt x="3436" y="14400"/>
                </a:lnTo>
                <a:cubicBezTo>
                  <a:pt x="3166" y="14400"/>
                  <a:pt x="2945" y="14668"/>
                  <a:pt x="2945" y="15000"/>
                </a:cubicBezTo>
                <a:cubicBezTo>
                  <a:pt x="2945" y="15332"/>
                  <a:pt x="3166" y="15600"/>
                  <a:pt x="3436" y="15600"/>
                </a:cubicBezTo>
                <a:moveTo>
                  <a:pt x="12273" y="18000"/>
                </a:moveTo>
                <a:lnTo>
                  <a:pt x="14236" y="18000"/>
                </a:lnTo>
                <a:cubicBezTo>
                  <a:pt x="14507" y="18000"/>
                  <a:pt x="14727" y="17732"/>
                  <a:pt x="14727" y="17400"/>
                </a:cubicBezTo>
                <a:lnTo>
                  <a:pt x="14727" y="15000"/>
                </a:lnTo>
                <a:cubicBezTo>
                  <a:pt x="14727" y="14668"/>
                  <a:pt x="14507" y="14400"/>
                  <a:pt x="14236" y="14400"/>
                </a:cubicBezTo>
                <a:lnTo>
                  <a:pt x="12273" y="14400"/>
                </a:lnTo>
                <a:cubicBezTo>
                  <a:pt x="12002" y="14400"/>
                  <a:pt x="11782" y="14668"/>
                  <a:pt x="11782" y="15000"/>
                </a:cubicBezTo>
                <a:lnTo>
                  <a:pt x="11782" y="17400"/>
                </a:lnTo>
                <a:cubicBezTo>
                  <a:pt x="11782" y="17732"/>
                  <a:pt x="12002" y="18000"/>
                  <a:pt x="12273" y="18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Shape 3883"/>
          <p:cNvSpPr/>
          <p:nvPr/>
        </p:nvSpPr>
        <p:spPr>
          <a:xfrm>
            <a:off x="7406550" y="5609229"/>
            <a:ext cx="522200" cy="451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13421" y="20466"/>
                </a:moveTo>
                <a:lnTo>
                  <a:pt x="12630" y="20221"/>
                </a:lnTo>
                <a:cubicBezTo>
                  <a:pt x="13305" y="19604"/>
                  <a:pt x="13745" y="18664"/>
                  <a:pt x="13745" y="17589"/>
                </a:cubicBezTo>
                <a:cubicBezTo>
                  <a:pt x="13745" y="16190"/>
                  <a:pt x="13013" y="14988"/>
                  <a:pt x="11967" y="14465"/>
                </a:cubicBezTo>
                <a:lnTo>
                  <a:pt x="11702" y="15585"/>
                </a:lnTo>
                <a:cubicBezTo>
                  <a:pt x="12330" y="15964"/>
                  <a:pt x="12764" y="16715"/>
                  <a:pt x="12764" y="17589"/>
                </a:cubicBezTo>
                <a:cubicBezTo>
                  <a:pt x="12764" y="18299"/>
                  <a:pt x="12477" y="18923"/>
                  <a:pt x="12035" y="19336"/>
                </a:cubicBezTo>
                <a:lnTo>
                  <a:pt x="12296" y="18213"/>
                </a:lnTo>
                <a:cubicBezTo>
                  <a:pt x="12327" y="18073"/>
                  <a:pt x="12314" y="17919"/>
                  <a:pt x="12246" y="17782"/>
                </a:cubicBezTo>
                <a:cubicBezTo>
                  <a:pt x="12111" y="17511"/>
                  <a:pt x="11811" y="17418"/>
                  <a:pt x="11576" y="17575"/>
                </a:cubicBezTo>
                <a:cubicBezTo>
                  <a:pt x="11459" y="17653"/>
                  <a:pt x="11380" y="17779"/>
                  <a:pt x="11347" y="17920"/>
                </a:cubicBezTo>
                <a:lnTo>
                  <a:pt x="10808" y="20245"/>
                </a:lnTo>
                <a:cubicBezTo>
                  <a:pt x="10776" y="20384"/>
                  <a:pt x="10789" y="20539"/>
                  <a:pt x="10857" y="20675"/>
                </a:cubicBezTo>
                <a:cubicBezTo>
                  <a:pt x="10920" y="20802"/>
                  <a:pt x="11021" y="20885"/>
                  <a:pt x="11133" y="20927"/>
                </a:cubicBezTo>
                <a:lnTo>
                  <a:pt x="11126" y="20956"/>
                </a:lnTo>
                <a:cubicBezTo>
                  <a:pt x="11142" y="20954"/>
                  <a:pt x="11158" y="20948"/>
                  <a:pt x="11173" y="20945"/>
                </a:cubicBezTo>
                <a:lnTo>
                  <a:pt x="13166" y="21562"/>
                </a:lnTo>
                <a:cubicBezTo>
                  <a:pt x="13288" y="21600"/>
                  <a:pt x="13422" y="21584"/>
                  <a:pt x="13539" y="21506"/>
                </a:cubicBezTo>
                <a:cubicBezTo>
                  <a:pt x="13774" y="21350"/>
                  <a:pt x="13855" y="21002"/>
                  <a:pt x="13719" y="20730"/>
                </a:cubicBezTo>
                <a:cubicBezTo>
                  <a:pt x="13651" y="20595"/>
                  <a:pt x="13542" y="20504"/>
                  <a:pt x="13421" y="20466"/>
                </a:cubicBezTo>
                <a:moveTo>
                  <a:pt x="18634" y="7273"/>
                </a:moveTo>
                <a:cubicBezTo>
                  <a:pt x="18643" y="7119"/>
                  <a:pt x="18655" y="6966"/>
                  <a:pt x="18655" y="6809"/>
                </a:cubicBezTo>
                <a:cubicBezTo>
                  <a:pt x="18655" y="3049"/>
                  <a:pt x="16017" y="0"/>
                  <a:pt x="12764" y="0"/>
                </a:cubicBezTo>
                <a:cubicBezTo>
                  <a:pt x="10499" y="0"/>
                  <a:pt x="8536" y="1479"/>
                  <a:pt x="7550" y="3645"/>
                </a:cubicBezTo>
                <a:cubicBezTo>
                  <a:pt x="7185" y="3492"/>
                  <a:pt x="6793" y="3404"/>
                  <a:pt x="6382" y="3404"/>
                </a:cubicBezTo>
                <a:cubicBezTo>
                  <a:pt x="4484" y="3404"/>
                  <a:pt x="2945" y="5183"/>
                  <a:pt x="2945" y="7376"/>
                </a:cubicBezTo>
                <a:cubicBezTo>
                  <a:pt x="2945" y="7662"/>
                  <a:pt x="2973" y="7940"/>
                  <a:pt x="3022" y="8208"/>
                </a:cubicBezTo>
                <a:cubicBezTo>
                  <a:pt x="1267" y="8884"/>
                  <a:pt x="0" y="10795"/>
                  <a:pt x="0" y="13050"/>
                </a:cubicBezTo>
                <a:cubicBezTo>
                  <a:pt x="0" y="15871"/>
                  <a:pt x="1978" y="18157"/>
                  <a:pt x="4418" y="18157"/>
                </a:cubicBezTo>
                <a:lnTo>
                  <a:pt x="6382" y="18157"/>
                </a:lnTo>
                <a:cubicBezTo>
                  <a:pt x="6653" y="18157"/>
                  <a:pt x="6873" y="17903"/>
                  <a:pt x="6873" y="17589"/>
                </a:cubicBezTo>
                <a:cubicBezTo>
                  <a:pt x="6873" y="17276"/>
                  <a:pt x="6653" y="17022"/>
                  <a:pt x="6382" y="17022"/>
                </a:cubicBezTo>
                <a:lnTo>
                  <a:pt x="4418" y="17022"/>
                </a:lnTo>
                <a:cubicBezTo>
                  <a:pt x="2524" y="17022"/>
                  <a:pt x="982" y="15240"/>
                  <a:pt x="982" y="13050"/>
                </a:cubicBezTo>
                <a:cubicBezTo>
                  <a:pt x="982" y="11339"/>
                  <a:pt x="1926" y="9826"/>
                  <a:pt x="3333" y="9285"/>
                </a:cubicBezTo>
                <a:lnTo>
                  <a:pt x="4165" y="8964"/>
                </a:lnTo>
                <a:lnTo>
                  <a:pt x="3982" y="7971"/>
                </a:lnTo>
                <a:cubicBezTo>
                  <a:pt x="3946" y="7773"/>
                  <a:pt x="3927" y="7572"/>
                  <a:pt x="3927" y="7376"/>
                </a:cubicBezTo>
                <a:cubicBezTo>
                  <a:pt x="3927" y="5813"/>
                  <a:pt x="5028" y="4539"/>
                  <a:pt x="6382" y="4539"/>
                </a:cubicBezTo>
                <a:cubicBezTo>
                  <a:pt x="6661" y="4539"/>
                  <a:pt x="6942" y="4598"/>
                  <a:pt x="7215" y="4712"/>
                </a:cubicBezTo>
                <a:lnTo>
                  <a:pt x="8019" y="5049"/>
                </a:lnTo>
                <a:lnTo>
                  <a:pt x="8418" y="4173"/>
                </a:lnTo>
                <a:cubicBezTo>
                  <a:pt x="9272" y="2300"/>
                  <a:pt x="10937" y="1135"/>
                  <a:pt x="12764" y="1135"/>
                </a:cubicBezTo>
                <a:cubicBezTo>
                  <a:pt x="15470" y="1135"/>
                  <a:pt x="17673" y="3680"/>
                  <a:pt x="17673" y="6809"/>
                </a:cubicBezTo>
                <a:cubicBezTo>
                  <a:pt x="17673" y="6907"/>
                  <a:pt x="17666" y="7005"/>
                  <a:pt x="17660" y="7102"/>
                </a:cubicBezTo>
                <a:lnTo>
                  <a:pt x="17655" y="7200"/>
                </a:lnTo>
                <a:lnTo>
                  <a:pt x="17610" y="7998"/>
                </a:lnTo>
                <a:lnTo>
                  <a:pt x="18245" y="8315"/>
                </a:lnTo>
                <a:cubicBezTo>
                  <a:pt x="19687" y="9034"/>
                  <a:pt x="20618" y="10670"/>
                  <a:pt x="20618" y="12483"/>
                </a:cubicBezTo>
                <a:cubicBezTo>
                  <a:pt x="20618" y="14986"/>
                  <a:pt x="18856" y="17022"/>
                  <a:pt x="16691" y="17022"/>
                </a:cubicBezTo>
                <a:lnTo>
                  <a:pt x="15218" y="17022"/>
                </a:lnTo>
                <a:cubicBezTo>
                  <a:pt x="14947" y="17022"/>
                  <a:pt x="14727" y="17276"/>
                  <a:pt x="14727" y="17589"/>
                </a:cubicBezTo>
                <a:cubicBezTo>
                  <a:pt x="14727" y="17903"/>
                  <a:pt x="14947" y="18157"/>
                  <a:pt x="15218" y="18157"/>
                </a:cubicBezTo>
                <a:lnTo>
                  <a:pt x="16691" y="18157"/>
                </a:lnTo>
                <a:cubicBezTo>
                  <a:pt x="19402" y="18157"/>
                  <a:pt x="21600" y="15617"/>
                  <a:pt x="21600" y="12483"/>
                </a:cubicBezTo>
                <a:cubicBezTo>
                  <a:pt x="21600" y="10148"/>
                  <a:pt x="20378" y="8143"/>
                  <a:pt x="18634" y="7273"/>
                </a:cubicBezTo>
                <a:moveTo>
                  <a:pt x="10773" y="14522"/>
                </a:moveTo>
                <a:cubicBezTo>
                  <a:pt x="10711" y="14398"/>
                  <a:pt x="10613" y="14317"/>
                  <a:pt x="10504" y="14274"/>
                </a:cubicBezTo>
                <a:lnTo>
                  <a:pt x="10517" y="14218"/>
                </a:lnTo>
                <a:cubicBezTo>
                  <a:pt x="10484" y="14222"/>
                  <a:pt x="10451" y="14232"/>
                  <a:pt x="10418" y="14240"/>
                </a:cubicBezTo>
                <a:lnTo>
                  <a:pt x="8463" y="13634"/>
                </a:lnTo>
                <a:lnTo>
                  <a:pt x="8463" y="13635"/>
                </a:lnTo>
                <a:cubicBezTo>
                  <a:pt x="8343" y="13598"/>
                  <a:pt x="8209" y="13613"/>
                  <a:pt x="8091" y="13692"/>
                </a:cubicBezTo>
                <a:cubicBezTo>
                  <a:pt x="7856" y="13848"/>
                  <a:pt x="7776" y="14195"/>
                  <a:pt x="7911" y="14466"/>
                </a:cubicBezTo>
                <a:cubicBezTo>
                  <a:pt x="7979" y="14603"/>
                  <a:pt x="8088" y="14694"/>
                  <a:pt x="8210" y="14731"/>
                </a:cubicBezTo>
                <a:lnTo>
                  <a:pt x="8965" y="14964"/>
                </a:lnTo>
                <a:cubicBezTo>
                  <a:pt x="8292" y="15580"/>
                  <a:pt x="7855" y="16518"/>
                  <a:pt x="7855" y="17589"/>
                </a:cubicBezTo>
                <a:cubicBezTo>
                  <a:pt x="7855" y="19007"/>
                  <a:pt x="8604" y="20220"/>
                  <a:pt x="9671" y="20732"/>
                </a:cubicBezTo>
                <a:lnTo>
                  <a:pt x="9934" y="19617"/>
                </a:lnTo>
                <a:cubicBezTo>
                  <a:pt x="9286" y="19246"/>
                  <a:pt x="8836" y="18483"/>
                  <a:pt x="8836" y="17589"/>
                </a:cubicBezTo>
                <a:cubicBezTo>
                  <a:pt x="8836" y="16857"/>
                  <a:pt x="9142" y="16215"/>
                  <a:pt x="9609" y="15803"/>
                </a:cubicBezTo>
                <a:lnTo>
                  <a:pt x="9335" y="16984"/>
                </a:lnTo>
                <a:cubicBezTo>
                  <a:pt x="9303" y="17124"/>
                  <a:pt x="9317" y="17279"/>
                  <a:pt x="9384" y="17415"/>
                </a:cubicBezTo>
                <a:cubicBezTo>
                  <a:pt x="9520" y="17686"/>
                  <a:pt x="9820" y="17779"/>
                  <a:pt x="10055" y="17623"/>
                </a:cubicBezTo>
                <a:cubicBezTo>
                  <a:pt x="10172" y="17544"/>
                  <a:pt x="10251" y="17419"/>
                  <a:pt x="10283" y="17278"/>
                </a:cubicBezTo>
                <a:lnTo>
                  <a:pt x="10823" y="14953"/>
                </a:lnTo>
                <a:cubicBezTo>
                  <a:pt x="10855" y="14812"/>
                  <a:pt x="10841" y="14658"/>
                  <a:pt x="10773" y="1452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24" name="Picture 3" descr="C:\Users\jdelapoza\Downloads\espwebsites_col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2" b="36932"/>
          <a:stretch/>
        </p:blipFill>
        <p:spPr bwMode="auto">
          <a:xfrm>
            <a:off x="4530189" y="2967584"/>
            <a:ext cx="3131622" cy="77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utoShape 3"/>
          <p:cNvSpPr>
            <a:spLocks/>
          </p:cNvSpPr>
          <p:nvPr/>
        </p:nvSpPr>
        <p:spPr bwMode="auto">
          <a:xfrm>
            <a:off x="7406550" y="709198"/>
            <a:ext cx="996742" cy="996740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Shape 3644"/>
          <p:cNvSpPr/>
          <p:nvPr/>
        </p:nvSpPr>
        <p:spPr>
          <a:xfrm>
            <a:off x="3602059" y="1246442"/>
            <a:ext cx="568281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Shape 3635"/>
          <p:cNvSpPr/>
          <p:nvPr/>
        </p:nvSpPr>
        <p:spPr>
          <a:xfrm>
            <a:off x="7641754" y="927656"/>
            <a:ext cx="526333" cy="526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8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>
            <a:spLocks/>
          </p:cNvSpPr>
          <p:nvPr/>
        </p:nvSpPr>
        <p:spPr bwMode="auto">
          <a:xfrm rot="5400000">
            <a:off x="1466319" y="3730521"/>
            <a:ext cx="1037292" cy="4525887"/>
          </a:xfrm>
          <a:prstGeom prst="roundRect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2">
                  <a:alpha val="40000"/>
                </a:schemeClr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" b="526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5" b="16685"/>
          <a:stretch>
            <a:fillRect/>
          </a:stretch>
        </p:blipFill>
        <p:spPr/>
      </p:pic>
      <p:sp>
        <p:nvSpPr>
          <p:cNvPr id="15" name="AutoShape 3"/>
          <p:cNvSpPr>
            <a:spLocks/>
          </p:cNvSpPr>
          <p:nvPr/>
        </p:nvSpPr>
        <p:spPr bwMode="auto">
          <a:xfrm>
            <a:off x="10619853" y="4385899"/>
            <a:ext cx="2867548" cy="2867548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AutoShape 3"/>
          <p:cNvSpPr>
            <a:spLocks/>
          </p:cNvSpPr>
          <p:nvPr/>
        </p:nvSpPr>
        <p:spPr bwMode="auto">
          <a:xfrm>
            <a:off x="6794985" y="-1433774"/>
            <a:ext cx="2867548" cy="2867548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2">
                  <a:alpha val="40000"/>
                </a:schemeClr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AutoShape 3"/>
          <p:cNvSpPr>
            <a:spLocks/>
          </p:cNvSpPr>
          <p:nvPr/>
        </p:nvSpPr>
        <p:spPr bwMode="auto">
          <a:xfrm>
            <a:off x="10507669" y="2446008"/>
            <a:ext cx="2867548" cy="2867548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2">
                  <a:alpha val="40000"/>
                </a:schemeClr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AutoShape 3"/>
          <p:cNvSpPr>
            <a:spLocks/>
          </p:cNvSpPr>
          <p:nvPr/>
        </p:nvSpPr>
        <p:spPr bwMode="auto">
          <a:xfrm>
            <a:off x="8672952" y="506117"/>
            <a:ext cx="2867548" cy="2867548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noFill/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Shape 3613"/>
          <p:cNvSpPr/>
          <p:nvPr/>
        </p:nvSpPr>
        <p:spPr>
          <a:xfrm>
            <a:off x="2201363" y="2862049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0700" y="1547984"/>
            <a:ext cx="3684814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latin typeface="Titillium Light" charset="0"/>
                <a:ea typeface="Titillium Light" charset="0"/>
                <a:cs typeface="Titillium Light" charset="0"/>
              </a:rPr>
              <a:t>Agenda</a:t>
            </a:r>
            <a:endParaRPr lang="en-US" sz="3600" dirty="0">
              <a:latin typeface="Titillium Light" charset="0"/>
              <a:ea typeface="Titillium Light" charset="0"/>
              <a:cs typeface="Titillium Light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790700" y="2177883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hape 3613"/>
          <p:cNvSpPr/>
          <p:nvPr/>
        </p:nvSpPr>
        <p:spPr>
          <a:xfrm>
            <a:off x="2197986" y="3308711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r="2882"/>
          <a:stretch>
            <a:fillRect/>
          </a:stretch>
        </p:blipFill>
        <p:spPr/>
      </p:pic>
      <p:sp>
        <p:nvSpPr>
          <p:cNvPr id="27" name="TextBox 26"/>
          <p:cNvSpPr txBox="1"/>
          <p:nvPr/>
        </p:nvSpPr>
        <p:spPr>
          <a:xfrm>
            <a:off x="266218" y="5676000"/>
            <a:ext cx="5528359" cy="661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Titillium Light" charset="0"/>
                <a:ea typeface="Titillium Light" charset="0"/>
                <a:cs typeface="Titillium Light" charset="0"/>
              </a:rPr>
              <a:t>Download this presentation at 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tillium Light" charset="0"/>
                <a:ea typeface="Titillium Light" charset="0"/>
                <a:cs typeface="Titillium Light" charset="0"/>
              </a:rPr>
              <a:t>promotionalmiracle.com</a:t>
            </a:r>
            <a:endParaRPr lang="en-US" sz="2500" dirty="0">
              <a:solidFill>
                <a:schemeClr val="accent1">
                  <a:lumMod val="50000"/>
                </a:schemeClr>
              </a:solidFill>
              <a:latin typeface="Titillium Light" charset="0"/>
              <a:ea typeface="Titillium Light" charset="0"/>
              <a:cs typeface="Titillium Light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35188" y="2688424"/>
            <a:ext cx="3660554" cy="193899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The Importance of Branding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Finding Your Design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Digging Into an ESP Website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How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o Leverage Your Website</a:t>
            </a:r>
          </a:p>
        </p:txBody>
      </p:sp>
      <p:sp>
        <p:nvSpPr>
          <p:cNvPr id="32" name="Shape 3613"/>
          <p:cNvSpPr/>
          <p:nvPr/>
        </p:nvSpPr>
        <p:spPr>
          <a:xfrm>
            <a:off x="2200640" y="3739492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Shape 3613"/>
          <p:cNvSpPr/>
          <p:nvPr/>
        </p:nvSpPr>
        <p:spPr>
          <a:xfrm>
            <a:off x="2204017" y="4189049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/>
          </p:cNvSpPr>
          <p:nvPr/>
        </p:nvSpPr>
        <p:spPr bwMode="auto">
          <a:xfrm rot="5400000">
            <a:off x="6779724" y="3431581"/>
            <a:ext cx="491767" cy="5533147"/>
          </a:xfrm>
          <a:prstGeom prst="roundRect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2">
                  <a:alpha val="40000"/>
                </a:schemeClr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13414" y="2162291"/>
            <a:ext cx="36848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000" dirty="0" smtClean="0">
                <a:latin typeface="Titillium Light" charset="0"/>
                <a:ea typeface="Titillium Light" charset="0"/>
                <a:cs typeface="Titillium Light" charset="0"/>
              </a:rPr>
              <a:t>Webinar</a:t>
            </a:r>
            <a:endParaRPr lang="en-US" sz="5000" dirty="0">
              <a:latin typeface="Titillium Light" charset="0"/>
              <a:ea typeface="Titillium Light" charset="0"/>
              <a:cs typeface="Titillium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3414" y="3584754"/>
            <a:ext cx="2598130" cy="52187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5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Some things </a:t>
            </a:r>
            <a:endParaRPr lang="en-US" sz="2500" dirty="0" smtClean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>
              <a:lnSpc>
                <a:spcPts val="2000"/>
              </a:lnSpc>
            </a:pPr>
            <a:r>
              <a:rPr lang="en-US" sz="25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I’ll </a:t>
            </a:r>
            <a:r>
              <a:rPr lang="en-US" sz="25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cover…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913414" y="3220649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13413" y="1578067"/>
            <a:ext cx="2498961" cy="209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700" spc="200" dirty="0" smtClean="0">
                <a:latin typeface="Titillium" charset="0"/>
                <a:ea typeface="Titillium" charset="0"/>
                <a:cs typeface="Titillium" charset="0"/>
              </a:rPr>
              <a:t>August 8, 1 pm ET</a:t>
            </a:r>
            <a:endParaRPr lang="en-US" sz="1700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00233" y="1900155"/>
            <a:ext cx="3974451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14350" indent="-514350">
              <a:lnSpc>
                <a:spcPct val="80000"/>
              </a:lnSpc>
              <a:spcBef>
                <a:spcPts val="24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2500" spc="200" dirty="0">
                <a:latin typeface="Titillium" charset="0"/>
                <a:ea typeface="Titillium" charset="0"/>
                <a:cs typeface="Titillium" charset="0"/>
              </a:rPr>
              <a:t>Publish presentations to your website</a:t>
            </a:r>
          </a:p>
          <a:p>
            <a:pPr marL="514350" indent="-514350">
              <a:lnSpc>
                <a:spcPct val="80000"/>
              </a:lnSpc>
              <a:spcBef>
                <a:spcPts val="24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2500" spc="200" dirty="0">
                <a:latin typeface="Titillium" charset="0"/>
                <a:ea typeface="Titillium" charset="0"/>
                <a:cs typeface="Titillium" charset="0"/>
              </a:rPr>
              <a:t>Changing product of the day</a:t>
            </a:r>
          </a:p>
          <a:p>
            <a:pPr marL="514350" indent="-514350">
              <a:lnSpc>
                <a:spcPct val="80000"/>
              </a:lnSpc>
              <a:spcBef>
                <a:spcPts val="24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2500" spc="200" dirty="0">
                <a:latin typeface="Titillium" charset="0"/>
                <a:ea typeface="Titillium" charset="0"/>
                <a:cs typeface="Titillium" charset="0"/>
              </a:rPr>
              <a:t>Picking preferred vendor</a:t>
            </a:r>
          </a:p>
          <a:p>
            <a:pPr marL="514350" indent="-514350">
              <a:lnSpc>
                <a:spcPct val="80000"/>
              </a:lnSpc>
              <a:spcBef>
                <a:spcPts val="24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2500" spc="200" dirty="0">
                <a:latin typeface="Titillium" charset="0"/>
                <a:ea typeface="Titillium" charset="0"/>
                <a:cs typeface="Titillium" charset="0"/>
              </a:rPr>
              <a:t>Exclusions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6988628" y="1492625"/>
            <a:ext cx="0" cy="4200603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2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8" r="31478"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>
          <a:xfrm>
            <a:off x="4823795" y="5966985"/>
            <a:ext cx="481894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latin typeface="Titillium"/>
              </a:rPr>
              <a:t>Register here</a:t>
            </a:r>
            <a:r>
              <a:rPr lang="en-US" sz="2500" dirty="0" smtClean="0">
                <a:latin typeface="Titillium"/>
              </a:rPr>
              <a:t>: </a:t>
            </a:r>
            <a:r>
              <a:rPr lang="en-US" sz="2500" dirty="0">
                <a:latin typeface="Titillium"/>
              </a:rPr>
              <a:t>bit.ly/</a:t>
            </a:r>
            <a:r>
              <a:rPr lang="en-US" sz="2500">
                <a:latin typeface="Titillium"/>
              </a:rPr>
              <a:t>perfect_site</a:t>
            </a:r>
            <a:endParaRPr lang="en-US" sz="2500" dirty="0"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9079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0700" y="1342151"/>
            <a:ext cx="3684814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latin typeface="Titillium Light" charset="0"/>
                <a:ea typeface="Titillium Light" charset="0"/>
                <a:cs typeface="Titillium Light" charset="0"/>
              </a:rPr>
              <a:t>Questions?</a:t>
            </a:r>
            <a:endParaRPr lang="en-US" sz="3600" dirty="0">
              <a:latin typeface="Titillium Light" charset="0"/>
              <a:ea typeface="Titillium Light" charset="0"/>
              <a:cs typeface="Titillium Light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813850" y="2029929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0700" y="883757"/>
            <a:ext cx="1754372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pc="200" dirty="0">
                <a:latin typeface="Titillium" charset="0"/>
                <a:ea typeface="Titillium" charset="0"/>
                <a:cs typeface="Titillium" charset="0"/>
              </a:rPr>
              <a:t>Thanks!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4" r="32254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1813850" y="2701837"/>
            <a:ext cx="2866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JMiracle@asicentral.com</a:t>
            </a:r>
          </a:p>
          <a:p>
            <a:r>
              <a:rPr lang="en-US" sz="2000" dirty="0"/>
              <a:t>Visit ASI Main Booth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3850" y="3975449"/>
            <a:ext cx="51656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/>
              <a:t>Contact support at: </a:t>
            </a:r>
          </a:p>
          <a:p>
            <a:pPr lvl="0"/>
            <a:r>
              <a:rPr lang="en-US" sz="2000" dirty="0"/>
              <a:t>1-800-546-1350 OPTION 2</a:t>
            </a:r>
          </a:p>
          <a:p>
            <a:pPr lvl="0"/>
            <a:r>
              <a:rPr lang="en-US" sz="2000" dirty="0"/>
              <a:t>Support@asicentral.com</a:t>
            </a:r>
          </a:p>
        </p:txBody>
      </p:sp>
    </p:spTree>
    <p:extLst>
      <p:ext uri="{BB962C8B-B14F-4D97-AF65-F5344CB8AC3E}">
        <p14:creationId xmlns:p14="http://schemas.microsoft.com/office/powerpoint/2010/main" val="1807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811" y="1180642"/>
            <a:ext cx="2989770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0" b="1" dirty="0">
                <a:solidFill>
                  <a:schemeClr val="accent3">
                    <a:lumMod val="75000"/>
                  </a:schemeClr>
                </a:solidFill>
                <a:latin typeface="Titillium Light" charset="0"/>
                <a:ea typeface="Titillium Light" charset="0"/>
                <a:cs typeface="Titillium Light" charset="0"/>
              </a:rPr>
              <a:t>69% </a:t>
            </a:r>
          </a:p>
          <a:p>
            <a:r>
              <a:rPr lang="en-US" sz="4000" dirty="0">
                <a:latin typeface="Titillium Light" charset="0"/>
                <a:ea typeface="Titillium Light" charset="0"/>
                <a:cs typeface="Titillium Light" charset="0"/>
              </a:rPr>
              <a:t>of adults shop online </a:t>
            </a:r>
            <a:br>
              <a:rPr lang="en-US" sz="4000" dirty="0">
                <a:latin typeface="Titillium Light" charset="0"/>
                <a:ea typeface="Titillium Light" charset="0"/>
                <a:cs typeface="Titillium Light" charset="0"/>
              </a:rPr>
            </a:br>
            <a:r>
              <a:rPr lang="en-US" sz="4000" dirty="0">
                <a:latin typeface="Titillium Light" charset="0"/>
                <a:ea typeface="Titillium Light" charset="0"/>
                <a:cs typeface="Titillium Light" charset="0"/>
              </a:rPr>
              <a:t>at least monthly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r="84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62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12965"/>
          <a:stretch>
            <a:fillRect/>
          </a:stretch>
        </p:blipFill>
        <p:spPr/>
      </p:pic>
      <p:sp>
        <p:nvSpPr>
          <p:cNvPr id="4" name="AutoShape 1"/>
          <p:cNvSpPr>
            <a:spLocks/>
          </p:cNvSpPr>
          <p:nvPr/>
        </p:nvSpPr>
        <p:spPr bwMode="auto">
          <a:xfrm rot="10003905">
            <a:off x="1750017" y="-264167"/>
            <a:ext cx="4890130" cy="476354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381000" cap="flat"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AutoShape 1"/>
          <p:cNvSpPr>
            <a:spLocks/>
          </p:cNvSpPr>
          <p:nvPr/>
        </p:nvSpPr>
        <p:spPr bwMode="auto">
          <a:xfrm rot="8749278">
            <a:off x="4969936" y="-943228"/>
            <a:ext cx="3214223" cy="313102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25400" cap="flat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90494" y="3429000"/>
            <a:ext cx="4191133" cy="16312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0" dirty="0" smtClean="0">
                <a:solidFill>
                  <a:schemeClr val="accent5">
                    <a:lumMod val="75000"/>
                  </a:schemeClr>
                </a:solidFill>
                <a:latin typeface="Titillium Light" charset="0"/>
                <a:ea typeface="Titillium Light" charset="0"/>
                <a:cs typeface="Titillium Light" charset="0"/>
              </a:rPr>
              <a:t>Branding</a:t>
            </a: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tillium Light" charset="0"/>
                <a:ea typeface="Titillium Light" charset="0"/>
                <a:cs typeface="Titillium Light" charset="0"/>
              </a:rPr>
              <a:t>Look Like An Expert From The Start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itillium Light" charset="0"/>
              <a:ea typeface="Titillium Light" charset="0"/>
              <a:cs typeface="Titillium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-133813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174489" y="2571136"/>
            <a:ext cx="757539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tillium Light" charset="0"/>
                <a:ea typeface="Titillium Light" charset="0"/>
                <a:cs typeface="Titillium Light" charset="0"/>
              </a:rPr>
              <a:t>Consumers will correlate your online representation with the quality of products and services you offer</a:t>
            </a:r>
          </a:p>
        </p:txBody>
      </p:sp>
      <p:sp>
        <p:nvSpPr>
          <p:cNvPr id="32" name="Shape 3625"/>
          <p:cNvSpPr/>
          <p:nvPr/>
        </p:nvSpPr>
        <p:spPr>
          <a:xfrm>
            <a:off x="5875283" y="2032367"/>
            <a:ext cx="441434" cy="401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AutoShape 1"/>
          <p:cNvSpPr>
            <a:spLocks/>
          </p:cNvSpPr>
          <p:nvPr/>
        </p:nvSpPr>
        <p:spPr bwMode="auto">
          <a:xfrm rot="9545534">
            <a:off x="3550622" y="1352614"/>
            <a:ext cx="4823130" cy="4698286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12700" cap="flat">
            <a:solidFill>
              <a:schemeClr val="bg1">
                <a:alpha val="30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5"/>
          <a:stretch/>
        </p:blipFill>
        <p:spPr bwMode="auto">
          <a:xfrm>
            <a:off x="-1" y="-14926"/>
            <a:ext cx="12183181" cy="687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96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4"/>
          <a:stretch/>
        </p:blipFill>
        <p:spPr bwMode="auto">
          <a:xfrm>
            <a:off x="-8641" y="9426"/>
            <a:ext cx="12315794" cy="684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8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38345" y="1569464"/>
            <a:ext cx="36848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000" dirty="0" smtClean="0">
                <a:latin typeface="Titillium Light" charset="0"/>
                <a:ea typeface="Titillium Light" charset="0"/>
                <a:cs typeface="Titillium Light" charset="0"/>
              </a:rPr>
              <a:t>Designs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8345" y="2277996"/>
            <a:ext cx="3950343" cy="123110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 Light" charset="0"/>
                <a:ea typeface="Titillium Light" charset="0"/>
                <a:cs typeface="Titillium Light" charset="0"/>
              </a:rPr>
              <a:t>ESP Websites gives you a jump start with a variety of designs and color sets that follow the newest trends in e-commerce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tillium Light" charset="0"/>
                <a:ea typeface="Titillium Light" charset="0"/>
                <a:cs typeface="Titillium Light" charset="0"/>
              </a:rPr>
              <a:t>design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.</a:t>
            </a:r>
            <a:endParaRPr lang="en-US" sz="20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r="6690"/>
          <a:stretch>
            <a:fillRect/>
          </a:stretch>
        </p:blipFill>
        <p:spPr/>
      </p:pic>
      <p:pic>
        <p:nvPicPr>
          <p:cNvPr id="7" name="Picture Placeholder 6">
            <a:hlinkClick r:id="rId3"/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r="11389"/>
          <a:stretch>
            <a:fillRect/>
          </a:stretch>
        </p:blipFill>
        <p:spPr/>
      </p:pic>
      <p:pic>
        <p:nvPicPr>
          <p:cNvPr id="8" name="Picture Placeholder 7">
            <a:hlinkClick r:id="rId5"/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4451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5" b="10065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145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874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0700" y="2985801"/>
            <a:ext cx="368481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latin typeface="Titillium Light" charset="0"/>
                <a:ea typeface="Titillium Light" charset="0"/>
                <a:cs typeface="Titillium Light" charset="0"/>
              </a:rPr>
              <a:t>Our Designers Are Here For You</a:t>
            </a:r>
            <a:endParaRPr lang="en-US" sz="3600" dirty="0">
              <a:latin typeface="Titillium Light" charset="0"/>
              <a:ea typeface="Titillium Light" charset="0"/>
              <a:cs typeface="Titillium Light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0700" y="4182859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90700" y="2527407"/>
            <a:ext cx="17543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 smtClean="0">
                <a:latin typeface="Titillium" charset="0"/>
                <a:ea typeface="Titillium" charset="0"/>
                <a:cs typeface="Titillium" charset="0"/>
              </a:rPr>
              <a:t>FREE DESIGN HELP</a:t>
            </a:r>
            <a:endParaRPr lang="en-US" sz="10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96000" y="650780"/>
            <a:ext cx="3702362" cy="973777"/>
            <a:chOff x="6096000" y="1553630"/>
            <a:chExt cx="3702362" cy="973777"/>
          </a:xfrm>
        </p:grpSpPr>
        <p:sp>
          <p:nvSpPr>
            <p:cNvPr id="5" name="AutoShape 2"/>
            <p:cNvSpPr>
              <a:spLocks/>
            </p:cNvSpPr>
            <p:nvPr/>
          </p:nvSpPr>
          <p:spPr bwMode="auto">
            <a:xfrm>
              <a:off x="6096000" y="1553630"/>
              <a:ext cx="899765" cy="973777"/>
            </a:xfrm>
            <a:custGeom>
              <a:avLst/>
              <a:gdLst/>
              <a:ahLst/>
              <a:cxnLst/>
              <a:rect l="0" t="0" r="r" b="b"/>
              <a:pathLst>
                <a:path w="21600" h="21251">
                  <a:moveTo>
                    <a:pt x="0" y="7472"/>
                  </a:moveTo>
                  <a:cubicBezTo>
                    <a:pt x="0" y="6079"/>
                    <a:pt x="1085" y="4368"/>
                    <a:pt x="2412" y="3670"/>
                  </a:cubicBezTo>
                  <a:lnTo>
                    <a:pt x="8389" y="523"/>
                  </a:lnTo>
                  <a:cubicBezTo>
                    <a:pt x="9715" y="-175"/>
                    <a:pt x="11885" y="-175"/>
                    <a:pt x="13211" y="523"/>
                  </a:cubicBezTo>
                  <a:lnTo>
                    <a:pt x="19188" y="3670"/>
                  </a:lnTo>
                  <a:cubicBezTo>
                    <a:pt x="20515" y="4368"/>
                    <a:pt x="21600" y="6079"/>
                    <a:pt x="21600" y="7472"/>
                  </a:cubicBezTo>
                  <a:lnTo>
                    <a:pt x="21600" y="13778"/>
                  </a:lnTo>
                  <a:cubicBezTo>
                    <a:pt x="21600" y="15171"/>
                    <a:pt x="20515" y="16882"/>
                    <a:pt x="19188" y="17580"/>
                  </a:cubicBezTo>
                  <a:lnTo>
                    <a:pt x="13211" y="20727"/>
                  </a:lnTo>
                  <a:cubicBezTo>
                    <a:pt x="11885" y="21425"/>
                    <a:pt x="9715" y="21425"/>
                    <a:pt x="8389" y="20727"/>
                  </a:cubicBezTo>
                  <a:lnTo>
                    <a:pt x="2412" y="17580"/>
                  </a:lnTo>
                  <a:cubicBezTo>
                    <a:pt x="1085" y="16882"/>
                    <a:pt x="0" y="15171"/>
                    <a:pt x="0" y="13778"/>
                  </a:cubicBezTo>
                  <a:lnTo>
                    <a:pt x="0" y="7472"/>
                  </a:lnTo>
                  <a:close/>
                  <a:moveTo>
                    <a:pt x="0" y="7472"/>
                  </a:move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tillium" charset="0"/>
                  <a:ea typeface="Titillium" charset="0"/>
                  <a:cs typeface="Titillium" charset="0"/>
                </a:rPr>
                <a:t>01</a:t>
              </a:r>
              <a:endParaRPr lang="en-US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68048" y="1680799"/>
              <a:ext cx="2402709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LOGO COLOR MATCHING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68048" y="1929717"/>
              <a:ext cx="2530314" cy="4431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 smtClean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Your logo doesn’t match one of the color palette options? We’ll match it.</a:t>
              </a:r>
              <a:endPara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96000" y="2039261"/>
            <a:ext cx="3858228" cy="973777"/>
            <a:chOff x="6096000" y="1553630"/>
            <a:chExt cx="3858228" cy="973777"/>
          </a:xfrm>
        </p:grpSpPr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6096000" y="1553630"/>
              <a:ext cx="899765" cy="973777"/>
            </a:xfrm>
            <a:custGeom>
              <a:avLst/>
              <a:gdLst/>
              <a:ahLst/>
              <a:cxnLst/>
              <a:rect l="0" t="0" r="r" b="b"/>
              <a:pathLst>
                <a:path w="21600" h="21251">
                  <a:moveTo>
                    <a:pt x="0" y="7472"/>
                  </a:moveTo>
                  <a:cubicBezTo>
                    <a:pt x="0" y="6079"/>
                    <a:pt x="1085" y="4368"/>
                    <a:pt x="2412" y="3670"/>
                  </a:cubicBezTo>
                  <a:lnTo>
                    <a:pt x="8389" y="523"/>
                  </a:lnTo>
                  <a:cubicBezTo>
                    <a:pt x="9715" y="-175"/>
                    <a:pt x="11885" y="-175"/>
                    <a:pt x="13211" y="523"/>
                  </a:cubicBezTo>
                  <a:lnTo>
                    <a:pt x="19188" y="3670"/>
                  </a:lnTo>
                  <a:cubicBezTo>
                    <a:pt x="20515" y="4368"/>
                    <a:pt x="21600" y="6079"/>
                    <a:pt x="21600" y="7472"/>
                  </a:cubicBezTo>
                  <a:lnTo>
                    <a:pt x="21600" y="13778"/>
                  </a:lnTo>
                  <a:cubicBezTo>
                    <a:pt x="21600" y="15171"/>
                    <a:pt x="20515" y="16882"/>
                    <a:pt x="19188" y="17580"/>
                  </a:cubicBezTo>
                  <a:lnTo>
                    <a:pt x="13211" y="20727"/>
                  </a:lnTo>
                  <a:cubicBezTo>
                    <a:pt x="11885" y="21425"/>
                    <a:pt x="9715" y="21425"/>
                    <a:pt x="8389" y="20727"/>
                  </a:cubicBezTo>
                  <a:lnTo>
                    <a:pt x="2412" y="17580"/>
                  </a:lnTo>
                  <a:cubicBezTo>
                    <a:pt x="1085" y="16882"/>
                    <a:pt x="0" y="15171"/>
                    <a:pt x="0" y="13778"/>
                  </a:cubicBezTo>
                  <a:lnTo>
                    <a:pt x="0" y="7472"/>
                  </a:lnTo>
                  <a:close/>
                  <a:moveTo>
                    <a:pt x="0" y="7472"/>
                  </a:move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tillium" charset="0"/>
                  <a:ea typeface="Titillium" charset="0"/>
                  <a:cs typeface="Titillium" charset="0"/>
                </a:rPr>
                <a:t>02</a:t>
              </a:r>
              <a:endParaRPr lang="en-US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8048" y="1680799"/>
              <a:ext cx="2131609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HOME PAGE UPDATES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68048" y="1929717"/>
              <a:ext cx="2686180" cy="4431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 smtClean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We’ll replace the main banner image and text with those of your choice</a:t>
              </a:r>
              <a:endPara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6000" y="3427742"/>
            <a:ext cx="3950824" cy="973777"/>
            <a:chOff x="6096000" y="1553630"/>
            <a:chExt cx="3950824" cy="973777"/>
          </a:xfrm>
        </p:grpSpPr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6096000" y="1553630"/>
              <a:ext cx="899765" cy="973777"/>
            </a:xfrm>
            <a:custGeom>
              <a:avLst/>
              <a:gdLst/>
              <a:ahLst/>
              <a:cxnLst/>
              <a:rect l="0" t="0" r="r" b="b"/>
              <a:pathLst>
                <a:path w="21600" h="21251">
                  <a:moveTo>
                    <a:pt x="0" y="7472"/>
                  </a:moveTo>
                  <a:cubicBezTo>
                    <a:pt x="0" y="6079"/>
                    <a:pt x="1085" y="4368"/>
                    <a:pt x="2412" y="3670"/>
                  </a:cubicBezTo>
                  <a:lnTo>
                    <a:pt x="8389" y="523"/>
                  </a:lnTo>
                  <a:cubicBezTo>
                    <a:pt x="9715" y="-175"/>
                    <a:pt x="11885" y="-175"/>
                    <a:pt x="13211" y="523"/>
                  </a:cubicBezTo>
                  <a:lnTo>
                    <a:pt x="19188" y="3670"/>
                  </a:lnTo>
                  <a:cubicBezTo>
                    <a:pt x="20515" y="4368"/>
                    <a:pt x="21600" y="6079"/>
                    <a:pt x="21600" y="7472"/>
                  </a:cubicBezTo>
                  <a:lnTo>
                    <a:pt x="21600" y="13778"/>
                  </a:lnTo>
                  <a:cubicBezTo>
                    <a:pt x="21600" y="15171"/>
                    <a:pt x="20515" y="16882"/>
                    <a:pt x="19188" y="17580"/>
                  </a:cubicBezTo>
                  <a:lnTo>
                    <a:pt x="13211" y="20727"/>
                  </a:lnTo>
                  <a:cubicBezTo>
                    <a:pt x="11885" y="21425"/>
                    <a:pt x="9715" y="21425"/>
                    <a:pt x="8389" y="20727"/>
                  </a:cubicBezTo>
                  <a:lnTo>
                    <a:pt x="2412" y="17580"/>
                  </a:lnTo>
                  <a:cubicBezTo>
                    <a:pt x="1085" y="16882"/>
                    <a:pt x="0" y="15171"/>
                    <a:pt x="0" y="13778"/>
                  </a:cubicBezTo>
                  <a:lnTo>
                    <a:pt x="0" y="7472"/>
                  </a:lnTo>
                  <a:close/>
                  <a:moveTo>
                    <a:pt x="0" y="7472"/>
                  </a:move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tillium" charset="0"/>
                  <a:ea typeface="Titillium" charset="0"/>
                  <a:cs typeface="Titillium" charset="0"/>
                </a:rPr>
                <a:t>03</a:t>
              </a:r>
              <a:endParaRPr lang="en-US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68048" y="1680799"/>
              <a:ext cx="1664366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CUSTOM DOMAIN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68048" y="1929717"/>
              <a:ext cx="2778776" cy="4431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 smtClean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Get assistance with domain registration and IP redirects</a:t>
              </a:r>
              <a:endPara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44154" y="4760760"/>
            <a:ext cx="3902670" cy="973777"/>
            <a:chOff x="6096000" y="1553630"/>
            <a:chExt cx="3902670" cy="973777"/>
          </a:xfrm>
        </p:grpSpPr>
        <p:sp>
          <p:nvSpPr>
            <p:cNvPr id="19" name="AutoShape 2"/>
            <p:cNvSpPr>
              <a:spLocks/>
            </p:cNvSpPr>
            <p:nvPr/>
          </p:nvSpPr>
          <p:spPr bwMode="auto">
            <a:xfrm>
              <a:off x="6096000" y="1553630"/>
              <a:ext cx="899765" cy="973777"/>
            </a:xfrm>
            <a:custGeom>
              <a:avLst/>
              <a:gdLst/>
              <a:ahLst/>
              <a:cxnLst/>
              <a:rect l="0" t="0" r="r" b="b"/>
              <a:pathLst>
                <a:path w="21600" h="21251">
                  <a:moveTo>
                    <a:pt x="0" y="7472"/>
                  </a:moveTo>
                  <a:cubicBezTo>
                    <a:pt x="0" y="6079"/>
                    <a:pt x="1085" y="4368"/>
                    <a:pt x="2412" y="3670"/>
                  </a:cubicBezTo>
                  <a:lnTo>
                    <a:pt x="8389" y="523"/>
                  </a:lnTo>
                  <a:cubicBezTo>
                    <a:pt x="9715" y="-175"/>
                    <a:pt x="11885" y="-175"/>
                    <a:pt x="13211" y="523"/>
                  </a:cubicBezTo>
                  <a:lnTo>
                    <a:pt x="19188" y="3670"/>
                  </a:lnTo>
                  <a:cubicBezTo>
                    <a:pt x="20515" y="4368"/>
                    <a:pt x="21600" y="6079"/>
                    <a:pt x="21600" y="7472"/>
                  </a:cubicBezTo>
                  <a:lnTo>
                    <a:pt x="21600" y="13778"/>
                  </a:lnTo>
                  <a:cubicBezTo>
                    <a:pt x="21600" y="15171"/>
                    <a:pt x="20515" y="16882"/>
                    <a:pt x="19188" y="17580"/>
                  </a:cubicBezTo>
                  <a:lnTo>
                    <a:pt x="13211" y="20727"/>
                  </a:lnTo>
                  <a:cubicBezTo>
                    <a:pt x="11885" y="21425"/>
                    <a:pt x="9715" y="21425"/>
                    <a:pt x="8389" y="20727"/>
                  </a:cubicBezTo>
                  <a:lnTo>
                    <a:pt x="2412" y="17580"/>
                  </a:lnTo>
                  <a:cubicBezTo>
                    <a:pt x="1085" y="16882"/>
                    <a:pt x="0" y="15171"/>
                    <a:pt x="0" y="13778"/>
                  </a:cubicBezTo>
                  <a:lnTo>
                    <a:pt x="0" y="7472"/>
                  </a:lnTo>
                  <a:close/>
                  <a:moveTo>
                    <a:pt x="0" y="7472"/>
                  </a:move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tillium" charset="0"/>
                  <a:ea typeface="Titillium" charset="0"/>
                  <a:cs typeface="Titillium" charset="0"/>
                </a:rPr>
                <a:t>04</a:t>
              </a:r>
              <a:endParaRPr lang="en-US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68048" y="1680799"/>
              <a:ext cx="1766317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UPDATE CONTENT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68047" y="1929717"/>
              <a:ext cx="2730623" cy="4431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 smtClean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Want to apply a preferred vendor list or change the about us text? </a:t>
              </a: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W</a:t>
              </a:r>
              <a:r>
                <a:rPr lang="en-US" sz="1200" dirty="0" smtClean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e’ll help.</a:t>
              </a:r>
              <a:endPara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50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ower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F3EB2"/>
      </a:accent1>
      <a:accent2>
        <a:srgbClr val="FF5988"/>
      </a:accent2>
      <a:accent3>
        <a:srgbClr val="8A48BE"/>
      </a:accent3>
      <a:accent4>
        <a:srgbClr val="FE6D96"/>
      </a:accent4>
      <a:accent5>
        <a:srgbClr val="9B58D0"/>
      </a:accent5>
      <a:accent6>
        <a:srgbClr val="FD83A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5611</TotalTime>
  <Words>516</Words>
  <Application>Microsoft Office PowerPoint</Application>
  <PresentationFormat>Custom</PresentationFormat>
  <Paragraphs>82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see a real ESP Website in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Hannah Greenhalgh</cp:lastModifiedBy>
  <cp:revision>153</cp:revision>
  <dcterms:created xsi:type="dcterms:W3CDTF">2016-09-29T04:17:56Z</dcterms:created>
  <dcterms:modified xsi:type="dcterms:W3CDTF">2018-07-21T22:27:38Z</dcterms:modified>
</cp:coreProperties>
</file>