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Java 23.7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0" r:id="rId9"/>
    <p:sldId id="272" r:id="rId10"/>
    <p:sldId id="274" r:id="rId11"/>
    <p:sldId id="276" r:id="rId12"/>
    <p:sldId id="278" r:id="rId13"/>
    <p:sldId id="280" r:id="rId14"/>
    <p:sldId id="282" r:id="rId15"/>
    <p:sldId id="284" r:id="rId16"/>
    <p:sldId id="286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00"/>
    <p:restoredTop sz="0"/>
  </p:normalViewPr>
  <p:slideViewPr>
    <p:cSldViewPr>
      <p:cViewPr>
        <p:scale>
          <a:sx n="100" d="100"/>
          <a:sy n="100" d="100"/>
        </p:scale>
        <p:origin x="0" y="0"/>
      </p:cViewPr>
    </p:cSldViewPr>
  </p:slideViewPr>
  <p:notesViewPr>
    <p:cSldViewPr>
      <p:cViewPr>
        <p:scale>
          <a:sx n="100" d="100"/>
          <a:sy n="100" d="100"/>
        </p:scale>
        <p:origin x="0" y="0"/>
      </p:cViewPr>
    </p:cSldViewPr>
  </p:notesViewPr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slide" Target="slides/slide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 title="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2663D9-C17F-4702-A80C-0E3F914C3667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 title="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0456F0-7996-4C69-B077-1DB387376B53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 title="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 title="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2C63833-18A6-459D-9092-0BF7F9603955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 title="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2D9403-2B11-434D-8D12-957F558016AE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 title="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31AB142-1A3A-468E-B7E2-880AF1FB1864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 title="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 title="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 title="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0962534-C914-4210-BE87-534A68999D16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6" name="Footer Placeholder 5" title="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 title="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 title="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 title="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 title="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 title="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 title="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453B0CD4-F28A-4C93-B41B-A4E352FA4018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8" name="Footer Placeholder 7" title="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 title="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 title="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496E1EBC-6176-46C6-A422-3CF979424A15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4" name="Footer Placeholder 3" title="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 title="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 title="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F32CE1C2-4A3F-4D25-A4F3-1F1771F7921A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3" name="Footer Placeholder 2" title="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 title="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 title="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 title="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 title="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8588DF4-0743-4EBC-B890-97C9B9C117E3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6" name="Footer Placeholder 5" title="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 title="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title="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 title="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 title="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71B0A8E3-1E55-4876-83AC-40815BB94115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6" name="Footer Placeholder 5" title="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 title="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 title="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 title="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6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OS" val="Unix 4.18 unknown"/>
  <p:tag name="AS_RELEASE_DATE" val="2023.07.31"/>
  <p:tag name="AS_TITLE" val="Aspose.Slides for Java"/>
  <p:tag name="AS_VERSION" val="23.7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0</Paragraphs>
  <Slides>16</Slides>
  <Notes>0</Notes>
  <TotalTime>1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baseType="lpstr" size="19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23.0700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cp:lastPrinted>2024-08-21T15:49:57.390</cp:lastPrinted>
  <dcterms:created xsi:type="dcterms:W3CDTF">2024-08-21T19:49:57Z</dcterms:created>
  <dcterms:modified xsi:type="dcterms:W3CDTF">2024-08-21T19:50:16Z</dcterms:modified>
</cp:coreProperties>
</file>